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1" r:id="rId1"/>
  </p:sldMasterIdLst>
  <p:sldIdLst>
    <p:sldId id="256" r:id="rId2"/>
    <p:sldId id="258" r:id="rId3"/>
    <p:sldId id="259" r:id="rId4"/>
    <p:sldId id="260" r:id="rId5"/>
    <p:sldId id="261" r:id="rId6"/>
    <p:sldId id="262" r:id="rId7"/>
    <p:sldId id="263" r:id="rId8"/>
    <p:sldId id="266" r:id="rId9"/>
    <p:sldId id="267" r:id="rId10"/>
    <p:sldId id="268" r:id="rId11"/>
    <p:sldId id="269" r:id="rId12"/>
    <p:sldId id="270" r:id="rId13"/>
    <p:sldId id="271" r:id="rId14"/>
    <p:sldId id="272" r:id="rId15"/>
    <p:sldId id="274" r:id="rId16"/>
    <p:sldId id="273" r:id="rId17"/>
    <p:sldId id="275" r:id="rId18"/>
    <p:sldId id="276" r:id="rId19"/>
    <p:sldId id="283" r:id="rId20"/>
    <p:sldId id="284" r:id="rId21"/>
    <p:sldId id="285" r:id="rId22"/>
    <p:sldId id="279" r:id="rId23"/>
    <p:sldId id="278" r:id="rId24"/>
    <p:sldId id="280" r:id="rId25"/>
    <p:sldId id="286" r:id="rId26"/>
    <p:sldId id="28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51"/>
    <p:restoredTop sz="96327"/>
  </p:normalViewPr>
  <p:slideViewPr>
    <p:cSldViewPr snapToGrid="0">
      <p:cViewPr varScale="1">
        <p:scale>
          <a:sx n="128" d="100"/>
          <a:sy n="128" d="100"/>
        </p:scale>
        <p:origin x="55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1A9F3D-02F5-4A10-92F8-F4E1F81F71D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28DF7DAD-7DC0-4111-B717-7B4125446922}">
      <dgm:prSet/>
      <dgm:spPr/>
      <dgm:t>
        <a:bodyPr/>
        <a:lstStyle/>
        <a:p>
          <a:r>
            <a:rPr lang="en-US" dirty="0">
              <a:latin typeface="Times New Roman" panose="02020603050405020304" pitchFamily="18" charset="0"/>
              <a:cs typeface="Times New Roman" panose="02020603050405020304" pitchFamily="18" charset="0"/>
            </a:rPr>
            <a:t>Introduction</a:t>
          </a:r>
        </a:p>
      </dgm:t>
    </dgm:pt>
    <dgm:pt modelId="{B3FD9B98-1ADF-43F8-BAB6-4388E791F5EC}" type="parTrans" cxnId="{FC8A28A9-867C-45A6-8655-3991EFA9A56A}">
      <dgm:prSet/>
      <dgm:spPr/>
      <dgm:t>
        <a:bodyPr/>
        <a:lstStyle/>
        <a:p>
          <a:endParaRPr lang="en-US"/>
        </a:p>
      </dgm:t>
    </dgm:pt>
    <dgm:pt modelId="{ECBFCDA1-EA3D-4764-A2AA-F5E2CDBDF3B5}" type="sibTrans" cxnId="{FC8A28A9-867C-45A6-8655-3991EFA9A56A}">
      <dgm:prSet/>
      <dgm:spPr/>
      <dgm:t>
        <a:bodyPr/>
        <a:lstStyle/>
        <a:p>
          <a:endParaRPr lang="en-US"/>
        </a:p>
      </dgm:t>
    </dgm:pt>
    <dgm:pt modelId="{D573A296-F0BE-4997-91F5-AAA75446EE88}">
      <dgm:prSet/>
      <dgm:spPr/>
      <dgm:t>
        <a:bodyPr/>
        <a:lstStyle/>
        <a:p>
          <a:r>
            <a:rPr lang="en-US" dirty="0">
              <a:latin typeface="Times New Roman" panose="02020603050405020304" pitchFamily="18" charset="0"/>
              <a:cs typeface="Times New Roman" panose="02020603050405020304" pitchFamily="18" charset="0"/>
            </a:rPr>
            <a:t>Business Problem and question for Analysis</a:t>
          </a:r>
        </a:p>
      </dgm:t>
    </dgm:pt>
    <dgm:pt modelId="{415BF698-1474-4F4F-9CB1-2CCE4EE07027}" type="parTrans" cxnId="{44219AB7-AB37-44F4-B62E-A44DB001C132}">
      <dgm:prSet/>
      <dgm:spPr/>
      <dgm:t>
        <a:bodyPr/>
        <a:lstStyle/>
        <a:p>
          <a:endParaRPr lang="en-US"/>
        </a:p>
      </dgm:t>
    </dgm:pt>
    <dgm:pt modelId="{D9AD5FC9-40ED-4019-9169-1B7B972140FC}" type="sibTrans" cxnId="{44219AB7-AB37-44F4-B62E-A44DB001C132}">
      <dgm:prSet/>
      <dgm:spPr/>
      <dgm:t>
        <a:bodyPr/>
        <a:lstStyle/>
        <a:p>
          <a:endParaRPr lang="en-US"/>
        </a:p>
      </dgm:t>
    </dgm:pt>
    <dgm:pt modelId="{D722B9E5-D8B6-4C7F-A51A-E1F2736A02EA}">
      <dgm:prSet/>
      <dgm:spPr/>
      <dgm:t>
        <a:bodyPr/>
        <a:lstStyle/>
        <a:p>
          <a:r>
            <a:rPr lang="en-US" dirty="0">
              <a:latin typeface="Times New Roman" panose="02020603050405020304" pitchFamily="18" charset="0"/>
              <a:cs typeface="Times New Roman" panose="02020603050405020304" pitchFamily="18" charset="0"/>
            </a:rPr>
            <a:t>Data Exploration &amp; Research</a:t>
          </a:r>
        </a:p>
      </dgm:t>
    </dgm:pt>
    <dgm:pt modelId="{9CD0CF47-5F75-4384-BE80-258003A29FE5}" type="parTrans" cxnId="{70CC53A3-DF9F-459A-8B17-B64A332E50F4}">
      <dgm:prSet/>
      <dgm:spPr/>
      <dgm:t>
        <a:bodyPr/>
        <a:lstStyle/>
        <a:p>
          <a:endParaRPr lang="en-US"/>
        </a:p>
      </dgm:t>
    </dgm:pt>
    <dgm:pt modelId="{F9361F75-AA3F-46EE-9AF7-85C0C21EB1CB}" type="sibTrans" cxnId="{70CC53A3-DF9F-459A-8B17-B64A332E50F4}">
      <dgm:prSet/>
      <dgm:spPr/>
      <dgm:t>
        <a:bodyPr/>
        <a:lstStyle/>
        <a:p>
          <a:endParaRPr lang="en-US"/>
        </a:p>
      </dgm:t>
    </dgm:pt>
    <dgm:pt modelId="{670D7F31-2F80-4A1A-BAF6-09342DF79909}">
      <dgm:prSet/>
      <dgm:spPr/>
      <dgm:t>
        <a:bodyPr/>
        <a:lstStyle/>
        <a:p>
          <a:r>
            <a:rPr lang="en-US" dirty="0">
              <a:latin typeface="Times New Roman" panose="02020603050405020304" pitchFamily="18" charset="0"/>
              <a:cs typeface="Times New Roman" panose="02020603050405020304" pitchFamily="18" charset="0"/>
            </a:rPr>
            <a:t>Methodology Tools and Technology</a:t>
          </a:r>
        </a:p>
      </dgm:t>
    </dgm:pt>
    <dgm:pt modelId="{FFF88A85-F225-4C64-8A2D-1DE5CD832E9F}" type="parTrans" cxnId="{55AE5BF4-B82F-4287-B8F3-7382D3B17127}">
      <dgm:prSet/>
      <dgm:spPr/>
      <dgm:t>
        <a:bodyPr/>
        <a:lstStyle/>
        <a:p>
          <a:endParaRPr lang="en-US"/>
        </a:p>
      </dgm:t>
    </dgm:pt>
    <dgm:pt modelId="{0192E1C9-6765-4F64-9217-E2A545038660}" type="sibTrans" cxnId="{55AE5BF4-B82F-4287-B8F3-7382D3B17127}">
      <dgm:prSet/>
      <dgm:spPr/>
      <dgm:t>
        <a:bodyPr/>
        <a:lstStyle/>
        <a:p>
          <a:endParaRPr lang="en-US"/>
        </a:p>
      </dgm:t>
    </dgm:pt>
    <dgm:pt modelId="{6BC7DA80-3EB1-4014-B6E7-2573C85A5CBF}">
      <dgm:prSet/>
      <dgm:spPr/>
      <dgm:t>
        <a:bodyPr/>
        <a:lstStyle/>
        <a:p>
          <a:r>
            <a:rPr lang="en-US" dirty="0">
              <a:latin typeface="Times New Roman" panose="02020603050405020304" pitchFamily="18" charset="0"/>
              <a:cs typeface="Times New Roman" panose="02020603050405020304" pitchFamily="18" charset="0"/>
            </a:rPr>
            <a:t>Model Building</a:t>
          </a:r>
        </a:p>
      </dgm:t>
    </dgm:pt>
    <dgm:pt modelId="{9A8A002A-92F7-41CA-9726-A8F21E242A7B}" type="parTrans" cxnId="{0E562998-1BCF-408A-BDC3-EC70CF7A6BB4}">
      <dgm:prSet/>
      <dgm:spPr/>
      <dgm:t>
        <a:bodyPr/>
        <a:lstStyle/>
        <a:p>
          <a:endParaRPr lang="en-US"/>
        </a:p>
      </dgm:t>
    </dgm:pt>
    <dgm:pt modelId="{FBA2F2E8-F703-4369-A3F9-358C8A5C5532}" type="sibTrans" cxnId="{0E562998-1BCF-408A-BDC3-EC70CF7A6BB4}">
      <dgm:prSet/>
      <dgm:spPr/>
      <dgm:t>
        <a:bodyPr/>
        <a:lstStyle/>
        <a:p>
          <a:endParaRPr lang="en-US"/>
        </a:p>
      </dgm:t>
    </dgm:pt>
    <dgm:pt modelId="{7D39865B-3819-485E-A319-5D7030FDB163}">
      <dgm:prSet/>
      <dgm:spPr/>
      <dgm:t>
        <a:bodyPr/>
        <a:lstStyle/>
        <a:p>
          <a:r>
            <a:rPr lang="en-US" dirty="0">
              <a:latin typeface="Times New Roman" panose="02020603050405020304" pitchFamily="18" charset="0"/>
              <a:cs typeface="Times New Roman" panose="02020603050405020304" pitchFamily="18" charset="0"/>
            </a:rPr>
            <a:t>Conclusion &amp; Future Work</a:t>
          </a:r>
        </a:p>
      </dgm:t>
    </dgm:pt>
    <dgm:pt modelId="{87103B06-60AF-4577-82D4-6274B71D218F}" type="parTrans" cxnId="{5CB4DF82-3639-4859-AAC8-844DCAA533E5}">
      <dgm:prSet/>
      <dgm:spPr/>
      <dgm:t>
        <a:bodyPr/>
        <a:lstStyle/>
        <a:p>
          <a:endParaRPr lang="en-US"/>
        </a:p>
      </dgm:t>
    </dgm:pt>
    <dgm:pt modelId="{91089B6E-C1AC-42AF-B818-4390557D4FF5}" type="sibTrans" cxnId="{5CB4DF82-3639-4859-AAC8-844DCAA533E5}">
      <dgm:prSet/>
      <dgm:spPr/>
      <dgm:t>
        <a:bodyPr/>
        <a:lstStyle/>
        <a:p>
          <a:endParaRPr lang="en-US"/>
        </a:p>
      </dgm:t>
    </dgm:pt>
    <dgm:pt modelId="{712B0B39-582C-574E-8AD7-EE1106EF0C7C}" type="pres">
      <dgm:prSet presAssocID="{111A9F3D-02F5-4A10-92F8-F4E1F81F71D4}" presName="vert0" presStyleCnt="0">
        <dgm:presLayoutVars>
          <dgm:dir/>
          <dgm:animOne val="branch"/>
          <dgm:animLvl val="lvl"/>
        </dgm:presLayoutVars>
      </dgm:prSet>
      <dgm:spPr/>
    </dgm:pt>
    <dgm:pt modelId="{D29832E5-1450-5749-9B17-78098BCD29C5}" type="pres">
      <dgm:prSet presAssocID="{28DF7DAD-7DC0-4111-B717-7B4125446922}" presName="thickLine" presStyleLbl="alignNode1" presStyleIdx="0" presStyleCnt="6"/>
      <dgm:spPr/>
    </dgm:pt>
    <dgm:pt modelId="{B98DDC3E-C80C-6B46-8C83-24785E112FA9}" type="pres">
      <dgm:prSet presAssocID="{28DF7DAD-7DC0-4111-B717-7B4125446922}" presName="horz1" presStyleCnt="0"/>
      <dgm:spPr/>
    </dgm:pt>
    <dgm:pt modelId="{43A8B517-4C95-9A45-8BFD-60D171A0EAED}" type="pres">
      <dgm:prSet presAssocID="{28DF7DAD-7DC0-4111-B717-7B4125446922}" presName="tx1" presStyleLbl="revTx" presStyleIdx="0" presStyleCnt="6"/>
      <dgm:spPr/>
    </dgm:pt>
    <dgm:pt modelId="{EC09DE26-1BCB-5249-A821-5E0FFF670909}" type="pres">
      <dgm:prSet presAssocID="{28DF7DAD-7DC0-4111-B717-7B4125446922}" presName="vert1" presStyleCnt="0"/>
      <dgm:spPr/>
    </dgm:pt>
    <dgm:pt modelId="{0DC21949-3D14-9A4A-A706-ABD0E1D024D4}" type="pres">
      <dgm:prSet presAssocID="{D573A296-F0BE-4997-91F5-AAA75446EE88}" presName="thickLine" presStyleLbl="alignNode1" presStyleIdx="1" presStyleCnt="6"/>
      <dgm:spPr/>
    </dgm:pt>
    <dgm:pt modelId="{35911DDD-9ADD-0B4A-9FD4-2465524A8D6B}" type="pres">
      <dgm:prSet presAssocID="{D573A296-F0BE-4997-91F5-AAA75446EE88}" presName="horz1" presStyleCnt="0"/>
      <dgm:spPr/>
    </dgm:pt>
    <dgm:pt modelId="{7D2C97D0-C440-8A46-A4D8-3DF4AF819D0D}" type="pres">
      <dgm:prSet presAssocID="{D573A296-F0BE-4997-91F5-AAA75446EE88}" presName="tx1" presStyleLbl="revTx" presStyleIdx="1" presStyleCnt="6"/>
      <dgm:spPr/>
    </dgm:pt>
    <dgm:pt modelId="{9D805CFB-E4A5-7B4A-B31C-06AD1B550201}" type="pres">
      <dgm:prSet presAssocID="{D573A296-F0BE-4997-91F5-AAA75446EE88}" presName="vert1" presStyleCnt="0"/>
      <dgm:spPr/>
    </dgm:pt>
    <dgm:pt modelId="{DD2F19C1-8A7B-F041-A24A-7EC420C3675D}" type="pres">
      <dgm:prSet presAssocID="{D722B9E5-D8B6-4C7F-A51A-E1F2736A02EA}" presName="thickLine" presStyleLbl="alignNode1" presStyleIdx="2" presStyleCnt="6"/>
      <dgm:spPr/>
    </dgm:pt>
    <dgm:pt modelId="{3A63A23E-2C0E-9849-93A4-0DEEA9FF028F}" type="pres">
      <dgm:prSet presAssocID="{D722B9E5-D8B6-4C7F-A51A-E1F2736A02EA}" presName="horz1" presStyleCnt="0"/>
      <dgm:spPr/>
    </dgm:pt>
    <dgm:pt modelId="{20123315-568C-FF49-93FB-9840652C1EC9}" type="pres">
      <dgm:prSet presAssocID="{D722B9E5-D8B6-4C7F-A51A-E1F2736A02EA}" presName="tx1" presStyleLbl="revTx" presStyleIdx="2" presStyleCnt="6"/>
      <dgm:spPr/>
    </dgm:pt>
    <dgm:pt modelId="{8891499B-E92B-5D4D-886D-E3E4752BC8A3}" type="pres">
      <dgm:prSet presAssocID="{D722B9E5-D8B6-4C7F-A51A-E1F2736A02EA}" presName="vert1" presStyleCnt="0"/>
      <dgm:spPr/>
    </dgm:pt>
    <dgm:pt modelId="{0F777910-5D8E-7A44-BCC4-A50B6F7028C7}" type="pres">
      <dgm:prSet presAssocID="{670D7F31-2F80-4A1A-BAF6-09342DF79909}" presName="thickLine" presStyleLbl="alignNode1" presStyleIdx="3" presStyleCnt="6"/>
      <dgm:spPr/>
    </dgm:pt>
    <dgm:pt modelId="{E5471909-5235-CC41-A695-12560F6FBA03}" type="pres">
      <dgm:prSet presAssocID="{670D7F31-2F80-4A1A-BAF6-09342DF79909}" presName="horz1" presStyleCnt="0"/>
      <dgm:spPr/>
    </dgm:pt>
    <dgm:pt modelId="{7E113D01-123F-804F-AB0F-7B3A40204CBA}" type="pres">
      <dgm:prSet presAssocID="{670D7F31-2F80-4A1A-BAF6-09342DF79909}" presName="tx1" presStyleLbl="revTx" presStyleIdx="3" presStyleCnt="6"/>
      <dgm:spPr/>
    </dgm:pt>
    <dgm:pt modelId="{F9247913-4CA5-2541-A7C0-9A2A59337DF0}" type="pres">
      <dgm:prSet presAssocID="{670D7F31-2F80-4A1A-BAF6-09342DF79909}" presName="vert1" presStyleCnt="0"/>
      <dgm:spPr/>
    </dgm:pt>
    <dgm:pt modelId="{35845777-A989-4B4A-A4A3-31A267D6DCA7}" type="pres">
      <dgm:prSet presAssocID="{6BC7DA80-3EB1-4014-B6E7-2573C85A5CBF}" presName="thickLine" presStyleLbl="alignNode1" presStyleIdx="4" presStyleCnt="6"/>
      <dgm:spPr/>
    </dgm:pt>
    <dgm:pt modelId="{E50C8531-6930-D749-B1C3-0EE30AF90B50}" type="pres">
      <dgm:prSet presAssocID="{6BC7DA80-3EB1-4014-B6E7-2573C85A5CBF}" presName="horz1" presStyleCnt="0"/>
      <dgm:spPr/>
    </dgm:pt>
    <dgm:pt modelId="{CA4BE685-B1C5-AA43-89EA-AB42C0AFD897}" type="pres">
      <dgm:prSet presAssocID="{6BC7DA80-3EB1-4014-B6E7-2573C85A5CBF}" presName="tx1" presStyleLbl="revTx" presStyleIdx="4" presStyleCnt="6"/>
      <dgm:spPr/>
    </dgm:pt>
    <dgm:pt modelId="{DAD0001F-CEEA-E44B-B640-D5C9CC0E72CB}" type="pres">
      <dgm:prSet presAssocID="{6BC7DA80-3EB1-4014-B6E7-2573C85A5CBF}" presName="vert1" presStyleCnt="0"/>
      <dgm:spPr/>
    </dgm:pt>
    <dgm:pt modelId="{B36D767C-1A37-134B-B03B-61707E1F9958}" type="pres">
      <dgm:prSet presAssocID="{7D39865B-3819-485E-A319-5D7030FDB163}" presName="thickLine" presStyleLbl="alignNode1" presStyleIdx="5" presStyleCnt="6"/>
      <dgm:spPr/>
    </dgm:pt>
    <dgm:pt modelId="{EA518F3F-DCB4-A044-BB67-F995DB7E7E23}" type="pres">
      <dgm:prSet presAssocID="{7D39865B-3819-485E-A319-5D7030FDB163}" presName="horz1" presStyleCnt="0"/>
      <dgm:spPr/>
    </dgm:pt>
    <dgm:pt modelId="{86DC6DF0-B294-184A-B832-794AB8DF2E7E}" type="pres">
      <dgm:prSet presAssocID="{7D39865B-3819-485E-A319-5D7030FDB163}" presName="tx1" presStyleLbl="revTx" presStyleIdx="5" presStyleCnt="6"/>
      <dgm:spPr/>
    </dgm:pt>
    <dgm:pt modelId="{F4499867-9678-7042-BABC-0DDAE8BE9AD8}" type="pres">
      <dgm:prSet presAssocID="{7D39865B-3819-485E-A319-5D7030FDB163}" presName="vert1" presStyleCnt="0"/>
      <dgm:spPr/>
    </dgm:pt>
  </dgm:ptLst>
  <dgm:cxnLst>
    <dgm:cxn modelId="{8B5EFC0A-B7F7-7F4A-9912-9E43110CD277}" type="presOf" srcId="{670D7F31-2F80-4A1A-BAF6-09342DF79909}" destId="{7E113D01-123F-804F-AB0F-7B3A40204CBA}" srcOrd="0" destOrd="0" presId="urn:microsoft.com/office/officeart/2008/layout/LinedList"/>
    <dgm:cxn modelId="{AA86E657-7C5E-0D4E-A354-773385CFD9A2}" type="presOf" srcId="{D573A296-F0BE-4997-91F5-AAA75446EE88}" destId="{7D2C97D0-C440-8A46-A4D8-3DF4AF819D0D}" srcOrd="0" destOrd="0" presId="urn:microsoft.com/office/officeart/2008/layout/LinedList"/>
    <dgm:cxn modelId="{F60C9978-BF60-044A-B536-7D1954E04019}" type="presOf" srcId="{7D39865B-3819-485E-A319-5D7030FDB163}" destId="{86DC6DF0-B294-184A-B832-794AB8DF2E7E}" srcOrd="0" destOrd="0" presId="urn:microsoft.com/office/officeart/2008/layout/LinedList"/>
    <dgm:cxn modelId="{99E2F779-CBC2-1743-980F-F4D2AC2BBD74}" type="presOf" srcId="{6BC7DA80-3EB1-4014-B6E7-2573C85A5CBF}" destId="{CA4BE685-B1C5-AA43-89EA-AB42C0AFD897}" srcOrd="0" destOrd="0" presId="urn:microsoft.com/office/officeart/2008/layout/LinedList"/>
    <dgm:cxn modelId="{5CB4DF82-3639-4859-AAC8-844DCAA533E5}" srcId="{111A9F3D-02F5-4A10-92F8-F4E1F81F71D4}" destId="{7D39865B-3819-485E-A319-5D7030FDB163}" srcOrd="5" destOrd="0" parTransId="{87103B06-60AF-4577-82D4-6274B71D218F}" sibTransId="{91089B6E-C1AC-42AF-B818-4390557D4FF5}"/>
    <dgm:cxn modelId="{5011B096-29BE-6E49-9F7C-404C11E72E95}" type="presOf" srcId="{28DF7DAD-7DC0-4111-B717-7B4125446922}" destId="{43A8B517-4C95-9A45-8BFD-60D171A0EAED}" srcOrd="0" destOrd="0" presId="urn:microsoft.com/office/officeart/2008/layout/LinedList"/>
    <dgm:cxn modelId="{0E562998-1BCF-408A-BDC3-EC70CF7A6BB4}" srcId="{111A9F3D-02F5-4A10-92F8-F4E1F81F71D4}" destId="{6BC7DA80-3EB1-4014-B6E7-2573C85A5CBF}" srcOrd="4" destOrd="0" parTransId="{9A8A002A-92F7-41CA-9726-A8F21E242A7B}" sibTransId="{FBA2F2E8-F703-4369-A3F9-358C8A5C5532}"/>
    <dgm:cxn modelId="{70CC53A3-DF9F-459A-8B17-B64A332E50F4}" srcId="{111A9F3D-02F5-4A10-92F8-F4E1F81F71D4}" destId="{D722B9E5-D8B6-4C7F-A51A-E1F2736A02EA}" srcOrd="2" destOrd="0" parTransId="{9CD0CF47-5F75-4384-BE80-258003A29FE5}" sibTransId="{F9361F75-AA3F-46EE-9AF7-85C0C21EB1CB}"/>
    <dgm:cxn modelId="{0FEBEAA5-EFD3-1844-9FD2-CE30414689C4}" type="presOf" srcId="{111A9F3D-02F5-4A10-92F8-F4E1F81F71D4}" destId="{712B0B39-582C-574E-8AD7-EE1106EF0C7C}" srcOrd="0" destOrd="0" presId="urn:microsoft.com/office/officeart/2008/layout/LinedList"/>
    <dgm:cxn modelId="{FC8A28A9-867C-45A6-8655-3991EFA9A56A}" srcId="{111A9F3D-02F5-4A10-92F8-F4E1F81F71D4}" destId="{28DF7DAD-7DC0-4111-B717-7B4125446922}" srcOrd="0" destOrd="0" parTransId="{B3FD9B98-1ADF-43F8-BAB6-4388E791F5EC}" sibTransId="{ECBFCDA1-EA3D-4764-A2AA-F5E2CDBDF3B5}"/>
    <dgm:cxn modelId="{44219AB7-AB37-44F4-B62E-A44DB001C132}" srcId="{111A9F3D-02F5-4A10-92F8-F4E1F81F71D4}" destId="{D573A296-F0BE-4997-91F5-AAA75446EE88}" srcOrd="1" destOrd="0" parTransId="{415BF698-1474-4F4F-9CB1-2CCE4EE07027}" sibTransId="{D9AD5FC9-40ED-4019-9169-1B7B972140FC}"/>
    <dgm:cxn modelId="{893502E6-8478-5B43-8E34-8CFF321FEF74}" type="presOf" srcId="{D722B9E5-D8B6-4C7F-A51A-E1F2736A02EA}" destId="{20123315-568C-FF49-93FB-9840652C1EC9}" srcOrd="0" destOrd="0" presId="urn:microsoft.com/office/officeart/2008/layout/LinedList"/>
    <dgm:cxn modelId="{55AE5BF4-B82F-4287-B8F3-7382D3B17127}" srcId="{111A9F3D-02F5-4A10-92F8-F4E1F81F71D4}" destId="{670D7F31-2F80-4A1A-BAF6-09342DF79909}" srcOrd="3" destOrd="0" parTransId="{FFF88A85-F225-4C64-8A2D-1DE5CD832E9F}" sibTransId="{0192E1C9-6765-4F64-9217-E2A545038660}"/>
    <dgm:cxn modelId="{747FD58C-F5AA-884B-B4BF-9D97562FAC8F}" type="presParOf" srcId="{712B0B39-582C-574E-8AD7-EE1106EF0C7C}" destId="{D29832E5-1450-5749-9B17-78098BCD29C5}" srcOrd="0" destOrd="0" presId="urn:microsoft.com/office/officeart/2008/layout/LinedList"/>
    <dgm:cxn modelId="{F88BE9F8-FB6A-C844-BF09-4BA01D3F4EA2}" type="presParOf" srcId="{712B0B39-582C-574E-8AD7-EE1106EF0C7C}" destId="{B98DDC3E-C80C-6B46-8C83-24785E112FA9}" srcOrd="1" destOrd="0" presId="urn:microsoft.com/office/officeart/2008/layout/LinedList"/>
    <dgm:cxn modelId="{8E9D5C12-7335-504A-9EFB-9BC011DF4F27}" type="presParOf" srcId="{B98DDC3E-C80C-6B46-8C83-24785E112FA9}" destId="{43A8B517-4C95-9A45-8BFD-60D171A0EAED}" srcOrd="0" destOrd="0" presId="urn:microsoft.com/office/officeart/2008/layout/LinedList"/>
    <dgm:cxn modelId="{BA595EC6-EBDF-A640-958B-8199F9BFE150}" type="presParOf" srcId="{B98DDC3E-C80C-6B46-8C83-24785E112FA9}" destId="{EC09DE26-1BCB-5249-A821-5E0FFF670909}" srcOrd="1" destOrd="0" presId="urn:microsoft.com/office/officeart/2008/layout/LinedList"/>
    <dgm:cxn modelId="{59C3797A-1F7F-3440-BB5B-02C747B1F228}" type="presParOf" srcId="{712B0B39-582C-574E-8AD7-EE1106EF0C7C}" destId="{0DC21949-3D14-9A4A-A706-ABD0E1D024D4}" srcOrd="2" destOrd="0" presId="urn:microsoft.com/office/officeart/2008/layout/LinedList"/>
    <dgm:cxn modelId="{8373A502-50D2-7047-9053-F9213BB6F84A}" type="presParOf" srcId="{712B0B39-582C-574E-8AD7-EE1106EF0C7C}" destId="{35911DDD-9ADD-0B4A-9FD4-2465524A8D6B}" srcOrd="3" destOrd="0" presId="urn:microsoft.com/office/officeart/2008/layout/LinedList"/>
    <dgm:cxn modelId="{47BF9453-F17F-D342-803E-00DC28517208}" type="presParOf" srcId="{35911DDD-9ADD-0B4A-9FD4-2465524A8D6B}" destId="{7D2C97D0-C440-8A46-A4D8-3DF4AF819D0D}" srcOrd="0" destOrd="0" presId="urn:microsoft.com/office/officeart/2008/layout/LinedList"/>
    <dgm:cxn modelId="{640086D9-03D8-AC41-B7D0-F49BC53C5C83}" type="presParOf" srcId="{35911DDD-9ADD-0B4A-9FD4-2465524A8D6B}" destId="{9D805CFB-E4A5-7B4A-B31C-06AD1B550201}" srcOrd="1" destOrd="0" presId="urn:microsoft.com/office/officeart/2008/layout/LinedList"/>
    <dgm:cxn modelId="{3B41BF10-DE7C-3146-8FCB-84B7BA1441FD}" type="presParOf" srcId="{712B0B39-582C-574E-8AD7-EE1106EF0C7C}" destId="{DD2F19C1-8A7B-F041-A24A-7EC420C3675D}" srcOrd="4" destOrd="0" presId="urn:microsoft.com/office/officeart/2008/layout/LinedList"/>
    <dgm:cxn modelId="{A5434FBC-3E1C-D34C-B17C-E249705140EE}" type="presParOf" srcId="{712B0B39-582C-574E-8AD7-EE1106EF0C7C}" destId="{3A63A23E-2C0E-9849-93A4-0DEEA9FF028F}" srcOrd="5" destOrd="0" presId="urn:microsoft.com/office/officeart/2008/layout/LinedList"/>
    <dgm:cxn modelId="{9688D840-05EE-ED40-A175-97EB2B717B1B}" type="presParOf" srcId="{3A63A23E-2C0E-9849-93A4-0DEEA9FF028F}" destId="{20123315-568C-FF49-93FB-9840652C1EC9}" srcOrd="0" destOrd="0" presId="urn:microsoft.com/office/officeart/2008/layout/LinedList"/>
    <dgm:cxn modelId="{232B3DDB-5663-094F-85EC-0C9E9A574A1E}" type="presParOf" srcId="{3A63A23E-2C0E-9849-93A4-0DEEA9FF028F}" destId="{8891499B-E92B-5D4D-886D-E3E4752BC8A3}" srcOrd="1" destOrd="0" presId="urn:microsoft.com/office/officeart/2008/layout/LinedList"/>
    <dgm:cxn modelId="{2EFAFC08-CB92-FB40-89FB-34BCF1B75FF2}" type="presParOf" srcId="{712B0B39-582C-574E-8AD7-EE1106EF0C7C}" destId="{0F777910-5D8E-7A44-BCC4-A50B6F7028C7}" srcOrd="6" destOrd="0" presId="urn:microsoft.com/office/officeart/2008/layout/LinedList"/>
    <dgm:cxn modelId="{4FC34E60-1367-D946-B860-1238A429792B}" type="presParOf" srcId="{712B0B39-582C-574E-8AD7-EE1106EF0C7C}" destId="{E5471909-5235-CC41-A695-12560F6FBA03}" srcOrd="7" destOrd="0" presId="urn:microsoft.com/office/officeart/2008/layout/LinedList"/>
    <dgm:cxn modelId="{FD0E8FED-D223-3241-969F-78703DE12AD9}" type="presParOf" srcId="{E5471909-5235-CC41-A695-12560F6FBA03}" destId="{7E113D01-123F-804F-AB0F-7B3A40204CBA}" srcOrd="0" destOrd="0" presId="urn:microsoft.com/office/officeart/2008/layout/LinedList"/>
    <dgm:cxn modelId="{28F7ACDC-0DD9-D947-B18D-9342545D31AF}" type="presParOf" srcId="{E5471909-5235-CC41-A695-12560F6FBA03}" destId="{F9247913-4CA5-2541-A7C0-9A2A59337DF0}" srcOrd="1" destOrd="0" presId="urn:microsoft.com/office/officeart/2008/layout/LinedList"/>
    <dgm:cxn modelId="{3FBB7210-14C8-2343-85F9-8B30B1877CDE}" type="presParOf" srcId="{712B0B39-582C-574E-8AD7-EE1106EF0C7C}" destId="{35845777-A989-4B4A-A4A3-31A267D6DCA7}" srcOrd="8" destOrd="0" presId="urn:microsoft.com/office/officeart/2008/layout/LinedList"/>
    <dgm:cxn modelId="{6D48C7AF-A49C-4C48-929D-F524DF338010}" type="presParOf" srcId="{712B0B39-582C-574E-8AD7-EE1106EF0C7C}" destId="{E50C8531-6930-D749-B1C3-0EE30AF90B50}" srcOrd="9" destOrd="0" presId="urn:microsoft.com/office/officeart/2008/layout/LinedList"/>
    <dgm:cxn modelId="{A3798231-1176-E348-A9BA-69F505127C59}" type="presParOf" srcId="{E50C8531-6930-D749-B1C3-0EE30AF90B50}" destId="{CA4BE685-B1C5-AA43-89EA-AB42C0AFD897}" srcOrd="0" destOrd="0" presId="urn:microsoft.com/office/officeart/2008/layout/LinedList"/>
    <dgm:cxn modelId="{A7829308-783E-4F42-9B58-AFD901A6C9C3}" type="presParOf" srcId="{E50C8531-6930-D749-B1C3-0EE30AF90B50}" destId="{DAD0001F-CEEA-E44B-B640-D5C9CC0E72CB}" srcOrd="1" destOrd="0" presId="urn:microsoft.com/office/officeart/2008/layout/LinedList"/>
    <dgm:cxn modelId="{A844E6D2-48F2-8448-BE9D-7C4099069F65}" type="presParOf" srcId="{712B0B39-582C-574E-8AD7-EE1106EF0C7C}" destId="{B36D767C-1A37-134B-B03B-61707E1F9958}" srcOrd="10" destOrd="0" presId="urn:microsoft.com/office/officeart/2008/layout/LinedList"/>
    <dgm:cxn modelId="{101BF0EC-2AB4-D141-B4DE-F699DE49F0A2}" type="presParOf" srcId="{712B0B39-582C-574E-8AD7-EE1106EF0C7C}" destId="{EA518F3F-DCB4-A044-BB67-F995DB7E7E23}" srcOrd="11" destOrd="0" presId="urn:microsoft.com/office/officeart/2008/layout/LinedList"/>
    <dgm:cxn modelId="{A62A260A-D4DF-D944-8017-E864008E5A9B}" type="presParOf" srcId="{EA518F3F-DCB4-A044-BB67-F995DB7E7E23}" destId="{86DC6DF0-B294-184A-B832-794AB8DF2E7E}" srcOrd="0" destOrd="0" presId="urn:microsoft.com/office/officeart/2008/layout/LinedList"/>
    <dgm:cxn modelId="{2EA174D1-BDFE-1149-AE3D-889C2CD24E26}" type="presParOf" srcId="{EA518F3F-DCB4-A044-BB67-F995DB7E7E23}" destId="{F4499867-9678-7042-BABC-0DDAE8BE9AD8}"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40C2247-D6AC-45A7-A3DD-7F52C4060028}" type="doc">
      <dgm:prSet loTypeId="urn:microsoft.com/office/officeart/2016/7/layout/VerticalDownArrowProcess" loCatId="process" qsTypeId="urn:microsoft.com/office/officeart/2005/8/quickstyle/simple1" qsCatId="simple" csTypeId="urn:microsoft.com/office/officeart/2005/8/colors/accent1_2" csCatId="accent1" phldr="1"/>
      <dgm:spPr/>
      <dgm:t>
        <a:bodyPr/>
        <a:lstStyle/>
        <a:p>
          <a:endParaRPr lang="en-US"/>
        </a:p>
      </dgm:t>
    </dgm:pt>
    <dgm:pt modelId="{0C809FD3-BC22-454E-8C41-3678BFDBAD8C}">
      <dgm:prSet custT="1"/>
      <dgm:spPr/>
      <dgm:t>
        <a:bodyPr/>
        <a:lstStyle/>
        <a:p>
          <a:r>
            <a:rPr lang="en-US" sz="1400" dirty="0">
              <a:latin typeface="Times New Roman" panose="02020603050405020304" pitchFamily="18" charset="0"/>
              <a:cs typeface="Times New Roman" panose="02020603050405020304" pitchFamily="18" charset="0"/>
            </a:rPr>
            <a:t>Project</a:t>
          </a:r>
        </a:p>
      </dgm:t>
    </dgm:pt>
    <dgm:pt modelId="{EE661C70-D385-4406-A122-5301F75C885B}" type="parTrans" cxnId="{4C1626F4-C8BF-4304-A49E-DB66B51A26A4}">
      <dgm:prSet/>
      <dgm:spPr/>
      <dgm:t>
        <a:bodyPr/>
        <a:lstStyle/>
        <a:p>
          <a:endParaRPr lang="en-US" sz="1400">
            <a:latin typeface="Times New Roman" panose="02020603050405020304" pitchFamily="18" charset="0"/>
            <a:cs typeface="Times New Roman" panose="02020603050405020304" pitchFamily="18" charset="0"/>
          </a:endParaRPr>
        </a:p>
      </dgm:t>
    </dgm:pt>
    <dgm:pt modelId="{016D3D16-E460-4CE6-8866-B45156C4270B}" type="sibTrans" cxnId="{4C1626F4-C8BF-4304-A49E-DB66B51A26A4}">
      <dgm:prSet/>
      <dgm:spPr/>
      <dgm:t>
        <a:bodyPr/>
        <a:lstStyle/>
        <a:p>
          <a:endParaRPr lang="en-US" sz="1400">
            <a:latin typeface="Times New Roman" panose="02020603050405020304" pitchFamily="18" charset="0"/>
            <a:cs typeface="Times New Roman" panose="02020603050405020304" pitchFamily="18" charset="0"/>
          </a:endParaRPr>
        </a:p>
      </dgm:t>
    </dgm:pt>
    <dgm:pt modelId="{6668C15E-8B82-4D35-ABA7-3C68625D1CA2}">
      <dgm:prSet custT="1"/>
      <dgm:spPr/>
      <dgm:t>
        <a:bodyPr/>
        <a:lstStyle/>
        <a:p>
          <a:r>
            <a:rPr lang="en-US" sz="1400" dirty="0">
              <a:latin typeface="Times New Roman" panose="02020603050405020304" pitchFamily="18" charset="0"/>
              <a:cs typeface="Times New Roman" panose="02020603050405020304" pitchFamily="18" charset="0"/>
            </a:rPr>
            <a:t>Project Aims: -</a:t>
          </a:r>
        </a:p>
      </dgm:t>
    </dgm:pt>
    <dgm:pt modelId="{6D9D0BA5-788A-4ED5-ABB3-66CB4E33B2D4}" type="parTrans" cxnId="{8EDDD483-25BB-4FA9-BB9E-99D5991CEEA8}">
      <dgm:prSet/>
      <dgm:spPr/>
      <dgm:t>
        <a:bodyPr/>
        <a:lstStyle/>
        <a:p>
          <a:endParaRPr lang="en-US" sz="1400">
            <a:latin typeface="Times New Roman" panose="02020603050405020304" pitchFamily="18" charset="0"/>
            <a:cs typeface="Times New Roman" panose="02020603050405020304" pitchFamily="18" charset="0"/>
          </a:endParaRPr>
        </a:p>
      </dgm:t>
    </dgm:pt>
    <dgm:pt modelId="{03C4B4B6-C4EF-496A-8513-4BB87798D7ED}" type="sibTrans" cxnId="{8EDDD483-25BB-4FA9-BB9E-99D5991CEEA8}">
      <dgm:prSet/>
      <dgm:spPr/>
      <dgm:t>
        <a:bodyPr/>
        <a:lstStyle/>
        <a:p>
          <a:endParaRPr lang="en-US" sz="1400">
            <a:latin typeface="Times New Roman" panose="02020603050405020304" pitchFamily="18" charset="0"/>
            <a:cs typeface="Times New Roman" panose="02020603050405020304" pitchFamily="18" charset="0"/>
          </a:endParaRPr>
        </a:p>
      </dgm:t>
    </dgm:pt>
    <dgm:pt modelId="{EDF2428E-BF02-4032-980F-7D7FCF60589B}">
      <dgm:prSet custT="1"/>
      <dgm:spPr/>
      <dgm:t>
        <a:bodyPr/>
        <a:lstStyle/>
        <a:p>
          <a:r>
            <a:rPr lang="en-US" sz="1400">
              <a:latin typeface="Times New Roman" panose="02020603050405020304" pitchFamily="18" charset="0"/>
              <a:cs typeface="Times New Roman" panose="02020603050405020304" pitchFamily="18" charset="0"/>
            </a:rPr>
            <a:t>Understand</a:t>
          </a:r>
        </a:p>
      </dgm:t>
    </dgm:pt>
    <dgm:pt modelId="{A01619A7-908B-4A81-8194-89FA64D058E9}" type="parTrans" cxnId="{96B3B885-AE4B-45F8-9E94-B0A7DAFF4CC0}">
      <dgm:prSet/>
      <dgm:spPr/>
      <dgm:t>
        <a:bodyPr/>
        <a:lstStyle/>
        <a:p>
          <a:endParaRPr lang="en-US" sz="1400">
            <a:latin typeface="Times New Roman" panose="02020603050405020304" pitchFamily="18" charset="0"/>
            <a:cs typeface="Times New Roman" panose="02020603050405020304" pitchFamily="18" charset="0"/>
          </a:endParaRPr>
        </a:p>
      </dgm:t>
    </dgm:pt>
    <dgm:pt modelId="{C70A065B-6149-4499-94EA-CFA71B9F25DE}" type="sibTrans" cxnId="{96B3B885-AE4B-45F8-9E94-B0A7DAFF4CC0}">
      <dgm:prSet/>
      <dgm:spPr/>
      <dgm:t>
        <a:bodyPr/>
        <a:lstStyle/>
        <a:p>
          <a:endParaRPr lang="en-US" sz="1400">
            <a:latin typeface="Times New Roman" panose="02020603050405020304" pitchFamily="18" charset="0"/>
            <a:cs typeface="Times New Roman" panose="02020603050405020304" pitchFamily="18" charset="0"/>
          </a:endParaRPr>
        </a:p>
      </dgm:t>
    </dgm:pt>
    <dgm:pt modelId="{ADB34553-C7A9-413C-B8B8-98441A1A56BE}">
      <dgm:prSet custT="1"/>
      <dgm:spPr/>
      <dgm:t>
        <a:bodyPr/>
        <a:lstStyle/>
        <a:p>
          <a:r>
            <a:rPr lang="en-US" sz="1400" dirty="0">
              <a:latin typeface="Times New Roman" panose="02020603050405020304" pitchFamily="18" charset="0"/>
              <a:cs typeface="Times New Roman" panose="02020603050405020304" pitchFamily="18" charset="0"/>
            </a:rPr>
            <a:t>Understand the patterns in ATS (Applicant Tracking System) and HRIS (Human Resources Information System) data</a:t>
          </a:r>
        </a:p>
      </dgm:t>
    </dgm:pt>
    <dgm:pt modelId="{F965EE69-E802-4119-9E72-4DA5A1972512}" type="parTrans" cxnId="{E591A5D9-31B2-4F78-AD78-D35566F7314E}">
      <dgm:prSet/>
      <dgm:spPr/>
      <dgm:t>
        <a:bodyPr/>
        <a:lstStyle/>
        <a:p>
          <a:endParaRPr lang="en-US" sz="1400">
            <a:latin typeface="Times New Roman" panose="02020603050405020304" pitchFamily="18" charset="0"/>
            <a:cs typeface="Times New Roman" panose="02020603050405020304" pitchFamily="18" charset="0"/>
          </a:endParaRPr>
        </a:p>
      </dgm:t>
    </dgm:pt>
    <dgm:pt modelId="{0562F18D-EEE3-4C0A-9EAB-7072E0AC5552}" type="sibTrans" cxnId="{E591A5D9-31B2-4F78-AD78-D35566F7314E}">
      <dgm:prSet/>
      <dgm:spPr/>
      <dgm:t>
        <a:bodyPr/>
        <a:lstStyle/>
        <a:p>
          <a:endParaRPr lang="en-US" sz="1400">
            <a:latin typeface="Times New Roman" panose="02020603050405020304" pitchFamily="18" charset="0"/>
            <a:cs typeface="Times New Roman" panose="02020603050405020304" pitchFamily="18" charset="0"/>
          </a:endParaRPr>
        </a:p>
      </dgm:t>
    </dgm:pt>
    <dgm:pt modelId="{84E225F5-6D3C-46A6-B15B-553CF6DF3DD6}">
      <dgm:prSet custT="1"/>
      <dgm:spPr/>
      <dgm:t>
        <a:bodyPr/>
        <a:lstStyle/>
        <a:p>
          <a:r>
            <a:rPr lang="en-US" sz="1400" dirty="0">
              <a:latin typeface="Times New Roman" panose="02020603050405020304" pitchFamily="18" charset="0"/>
              <a:cs typeface="Times New Roman" panose="02020603050405020304" pitchFamily="18" charset="0"/>
            </a:rPr>
            <a:t>Explore</a:t>
          </a:r>
        </a:p>
      </dgm:t>
    </dgm:pt>
    <dgm:pt modelId="{11B298A3-92C8-4EEC-829B-2F06E6CEAD51}" type="parTrans" cxnId="{44CAA751-E17A-4ED9-A0B5-7A6DD0299F07}">
      <dgm:prSet/>
      <dgm:spPr/>
      <dgm:t>
        <a:bodyPr/>
        <a:lstStyle/>
        <a:p>
          <a:endParaRPr lang="en-US" sz="1400">
            <a:latin typeface="Times New Roman" panose="02020603050405020304" pitchFamily="18" charset="0"/>
            <a:cs typeface="Times New Roman" panose="02020603050405020304" pitchFamily="18" charset="0"/>
          </a:endParaRPr>
        </a:p>
      </dgm:t>
    </dgm:pt>
    <dgm:pt modelId="{187ACB07-49AC-4AF1-8349-84523EBFF961}" type="sibTrans" cxnId="{44CAA751-E17A-4ED9-A0B5-7A6DD0299F07}">
      <dgm:prSet/>
      <dgm:spPr/>
      <dgm:t>
        <a:bodyPr/>
        <a:lstStyle/>
        <a:p>
          <a:endParaRPr lang="en-US" sz="1400">
            <a:latin typeface="Times New Roman" panose="02020603050405020304" pitchFamily="18" charset="0"/>
            <a:cs typeface="Times New Roman" panose="02020603050405020304" pitchFamily="18" charset="0"/>
          </a:endParaRPr>
        </a:p>
      </dgm:t>
    </dgm:pt>
    <dgm:pt modelId="{149E53E7-E081-48AB-A5EE-B1AFB3512139}">
      <dgm:prSet custT="1"/>
      <dgm:spPr/>
      <dgm:t>
        <a:bodyPr/>
        <a:lstStyle/>
        <a:p>
          <a:r>
            <a:rPr lang="en-US" sz="1400" dirty="0">
              <a:latin typeface="Times New Roman" panose="02020603050405020304" pitchFamily="18" charset="0"/>
              <a:cs typeface="Times New Roman" panose="02020603050405020304" pitchFamily="18" charset="0"/>
            </a:rPr>
            <a:t>Explore the different types of information captured, including candidate profiles, employment history, performance evaluations, training records etc.</a:t>
          </a:r>
        </a:p>
      </dgm:t>
    </dgm:pt>
    <dgm:pt modelId="{14CE0A9E-2C05-49C3-B1BF-3AB821BA1877}" type="parTrans" cxnId="{DEF0313D-36C0-4643-A283-FB5F52DDAE3C}">
      <dgm:prSet/>
      <dgm:spPr/>
      <dgm:t>
        <a:bodyPr/>
        <a:lstStyle/>
        <a:p>
          <a:endParaRPr lang="en-US" sz="1400">
            <a:latin typeface="Times New Roman" panose="02020603050405020304" pitchFamily="18" charset="0"/>
            <a:cs typeface="Times New Roman" panose="02020603050405020304" pitchFamily="18" charset="0"/>
          </a:endParaRPr>
        </a:p>
      </dgm:t>
    </dgm:pt>
    <dgm:pt modelId="{E02588FE-0A93-4945-AC83-2F083CCB88C6}" type="sibTrans" cxnId="{DEF0313D-36C0-4643-A283-FB5F52DDAE3C}">
      <dgm:prSet/>
      <dgm:spPr/>
      <dgm:t>
        <a:bodyPr/>
        <a:lstStyle/>
        <a:p>
          <a:endParaRPr lang="en-US" sz="1400">
            <a:latin typeface="Times New Roman" panose="02020603050405020304" pitchFamily="18" charset="0"/>
            <a:cs typeface="Times New Roman" panose="02020603050405020304" pitchFamily="18" charset="0"/>
          </a:endParaRPr>
        </a:p>
      </dgm:t>
    </dgm:pt>
    <dgm:pt modelId="{C11D74C4-EB56-4CFA-8377-4956180FDC73}">
      <dgm:prSet custT="1"/>
      <dgm:spPr/>
      <dgm:t>
        <a:bodyPr/>
        <a:lstStyle/>
        <a:p>
          <a:r>
            <a:rPr lang="en-US" sz="1400">
              <a:latin typeface="Times New Roman" panose="02020603050405020304" pitchFamily="18" charset="0"/>
              <a:cs typeface="Times New Roman" panose="02020603050405020304" pitchFamily="18" charset="0"/>
            </a:rPr>
            <a:t>Merge</a:t>
          </a:r>
        </a:p>
      </dgm:t>
    </dgm:pt>
    <dgm:pt modelId="{C5A974C3-F0B1-4F93-B186-E85D15F0CB58}" type="parTrans" cxnId="{706DFF53-4241-471F-9726-02501D4EF624}">
      <dgm:prSet/>
      <dgm:spPr/>
      <dgm:t>
        <a:bodyPr/>
        <a:lstStyle/>
        <a:p>
          <a:endParaRPr lang="en-US" sz="1400">
            <a:latin typeface="Times New Roman" panose="02020603050405020304" pitchFamily="18" charset="0"/>
            <a:cs typeface="Times New Roman" panose="02020603050405020304" pitchFamily="18" charset="0"/>
          </a:endParaRPr>
        </a:p>
      </dgm:t>
    </dgm:pt>
    <dgm:pt modelId="{B0B5F122-000F-4126-929D-8C42717F40E4}" type="sibTrans" cxnId="{706DFF53-4241-471F-9726-02501D4EF624}">
      <dgm:prSet/>
      <dgm:spPr/>
      <dgm:t>
        <a:bodyPr/>
        <a:lstStyle/>
        <a:p>
          <a:endParaRPr lang="en-US" sz="1400">
            <a:latin typeface="Times New Roman" panose="02020603050405020304" pitchFamily="18" charset="0"/>
            <a:cs typeface="Times New Roman" panose="02020603050405020304" pitchFamily="18" charset="0"/>
          </a:endParaRPr>
        </a:p>
      </dgm:t>
    </dgm:pt>
    <dgm:pt modelId="{6C3C775A-DBB5-476A-8678-3A2DEFD9036F}">
      <dgm:prSet custT="1"/>
      <dgm:spPr/>
      <dgm:t>
        <a:bodyPr/>
        <a:lstStyle/>
        <a:p>
          <a:r>
            <a:rPr lang="en-US" sz="1400">
              <a:latin typeface="Times New Roman" panose="02020603050405020304" pitchFamily="18" charset="0"/>
              <a:cs typeface="Times New Roman" panose="02020603050405020304" pitchFamily="18" charset="0"/>
            </a:rPr>
            <a:t>Merge datasets from different sources.</a:t>
          </a:r>
        </a:p>
      </dgm:t>
    </dgm:pt>
    <dgm:pt modelId="{ED259976-B47E-407B-9B64-8ADF5D8B73DA}" type="parTrans" cxnId="{79A7A3D9-209B-439C-B73A-BE8D8D724C12}">
      <dgm:prSet/>
      <dgm:spPr/>
      <dgm:t>
        <a:bodyPr/>
        <a:lstStyle/>
        <a:p>
          <a:endParaRPr lang="en-US" sz="1400">
            <a:latin typeface="Times New Roman" panose="02020603050405020304" pitchFamily="18" charset="0"/>
            <a:cs typeface="Times New Roman" panose="02020603050405020304" pitchFamily="18" charset="0"/>
          </a:endParaRPr>
        </a:p>
      </dgm:t>
    </dgm:pt>
    <dgm:pt modelId="{8D907683-3180-4146-8AD9-A89E09B45FB3}" type="sibTrans" cxnId="{79A7A3D9-209B-439C-B73A-BE8D8D724C12}">
      <dgm:prSet/>
      <dgm:spPr/>
      <dgm:t>
        <a:bodyPr/>
        <a:lstStyle/>
        <a:p>
          <a:endParaRPr lang="en-US" sz="1400">
            <a:latin typeface="Times New Roman" panose="02020603050405020304" pitchFamily="18" charset="0"/>
            <a:cs typeface="Times New Roman" panose="02020603050405020304" pitchFamily="18" charset="0"/>
          </a:endParaRPr>
        </a:p>
      </dgm:t>
    </dgm:pt>
    <dgm:pt modelId="{9A4106E7-0DB6-497B-BA4E-26D218C5FFFF}">
      <dgm:prSet custT="1"/>
      <dgm:spPr/>
      <dgm:t>
        <a:bodyPr/>
        <a:lstStyle/>
        <a:p>
          <a:r>
            <a:rPr lang="en-US" sz="1400">
              <a:latin typeface="Times New Roman" panose="02020603050405020304" pitchFamily="18" charset="0"/>
              <a:cs typeface="Times New Roman" panose="02020603050405020304" pitchFamily="18" charset="0"/>
            </a:rPr>
            <a:t>Identify</a:t>
          </a:r>
        </a:p>
      </dgm:t>
    </dgm:pt>
    <dgm:pt modelId="{8F34F5D0-1A83-4B24-ADDD-B2BAAE7EDAFE}" type="parTrans" cxnId="{09A02C13-C78F-41EE-96D9-FFC2D509BCB5}">
      <dgm:prSet/>
      <dgm:spPr/>
      <dgm:t>
        <a:bodyPr/>
        <a:lstStyle/>
        <a:p>
          <a:endParaRPr lang="en-US" sz="1400">
            <a:latin typeface="Times New Roman" panose="02020603050405020304" pitchFamily="18" charset="0"/>
            <a:cs typeface="Times New Roman" panose="02020603050405020304" pitchFamily="18" charset="0"/>
          </a:endParaRPr>
        </a:p>
      </dgm:t>
    </dgm:pt>
    <dgm:pt modelId="{23588D82-8385-489C-B3C9-C92F24B94A88}" type="sibTrans" cxnId="{09A02C13-C78F-41EE-96D9-FFC2D509BCB5}">
      <dgm:prSet/>
      <dgm:spPr/>
      <dgm:t>
        <a:bodyPr/>
        <a:lstStyle/>
        <a:p>
          <a:endParaRPr lang="en-US" sz="1400">
            <a:latin typeface="Times New Roman" panose="02020603050405020304" pitchFamily="18" charset="0"/>
            <a:cs typeface="Times New Roman" panose="02020603050405020304" pitchFamily="18" charset="0"/>
          </a:endParaRPr>
        </a:p>
      </dgm:t>
    </dgm:pt>
    <dgm:pt modelId="{05CE4045-9545-4008-8AF2-6B601CE78394}">
      <dgm:prSet custT="1"/>
      <dgm:spPr/>
      <dgm:t>
        <a:bodyPr/>
        <a:lstStyle/>
        <a:p>
          <a:r>
            <a:rPr lang="en-US" sz="1400" dirty="0">
              <a:latin typeface="Times New Roman" panose="02020603050405020304" pitchFamily="18" charset="0"/>
              <a:cs typeface="Times New Roman" panose="02020603050405020304" pitchFamily="18" charset="0"/>
            </a:rPr>
            <a:t>Identify the key variables that influence hiring decisions and impact the success of candidate selection.</a:t>
          </a:r>
        </a:p>
      </dgm:t>
    </dgm:pt>
    <dgm:pt modelId="{CC7DB1AA-CB1B-4C7F-8737-F08F16B339AC}" type="parTrans" cxnId="{AFC4E2DF-1CBC-4FF5-870D-BCB56951468D}">
      <dgm:prSet/>
      <dgm:spPr/>
      <dgm:t>
        <a:bodyPr/>
        <a:lstStyle/>
        <a:p>
          <a:endParaRPr lang="en-US" sz="1400">
            <a:latin typeface="Times New Roman" panose="02020603050405020304" pitchFamily="18" charset="0"/>
            <a:cs typeface="Times New Roman" panose="02020603050405020304" pitchFamily="18" charset="0"/>
          </a:endParaRPr>
        </a:p>
      </dgm:t>
    </dgm:pt>
    <dgm:pt modelId="{4A2DFC08-9DA6-49CC-9E57-3517C9247351}" type="sibTrans" cxnId="{AFC4E2DF-1CBC-4FF5-870D-BCB56951468D}">
      <dgm:prSet/>
      <dgm:spPr/>
      <dgm:t>
        <a:bodyPr/>
        <a:lstStyle/>
        <a:p>
          <a:endParaRPr lang="en-US" sz="1400">
            <a:latin typeface="Times New Roman" panose="02020603050405020304" pitchFamily="18" charset="0"/>
            <a:cs typeface="Times New Roman" panose="02020603050405020304" pitchFamily="18" charset="0"/>
          </a:endParaRPr>
        </a:p>
      </dgm:t>
    </dgm:pt>
    <dgm:pt modelId="{EB584CC2-3A39-4A4A-97B7-76FC84044453}">
      <dgm:prSet custT="1"/>
      <dgm:spPr/>
      <dgm:t>
        <a:bodyPr/>
        <a:lstStyle/>
        <a:p>
          <a:r>
            <a:rPr lang="en-US" sz="1400" dirty="0">
              <a:latin typeface="Times New Roman" panose="02020603050405020304" pitchFamily="18" charset="0"/>
              <a:cs typeface="Times New Roman" panose="02020603050405020304" pitchFamily="18" charset="0"/>
            </a:rPr>
            <a:t>Develop</a:t>
          </a:r>
        </a:p>
      </dgm:t>
    </dgm:pt>
    <dgm:pt modelId="{3479DE9C-1DAE-4B5B-85B6-17885C756F3D}" type="parTrans" cxnId="{3B87980C-7CC1-4A05-894E-9AB910BABE1B}">
      <dgm:prSet/>
      <dgm:spPr/>
      <dgm:t>
        <a:bodyPr/>
        <a:lstStyle/>
        <a:p>
          <a:endParaRPr lang="en-US" sz="1400">
            <a:latin typeface="Times New Roman" panose="02020603050405020304" pitchFamily="18" charset="0"/>
            <a:cs typeface="Times New Roman" panose="02020603050405020304" pitchFamily="18" charset="0"/>
          </a:endParaRPr>
        </a:p>
      </dgm:t>
    </dgm:pt>
    <dgm:pt modelId="{B6BCB806-D747-4B37-9ACF-E9A20AF031EC}" type="sibTrans" cxnId="{3B87980C-7CC1-4A05-894E-9AB910BABE1B}">
      <dgm:prSet/>
      <dgm:spPr/>
      <dgm:t>
        <a:bodyPr/>
        <a:lstStyle/>
        <a:p>
          <a:endParaRPr lang="en-US" sz="1400">
            <a:latin typeface="Times New Roman" panose="02020603050405020304" pitchFamily="18" charset="0"/>
            <a:cs typeface="Times New Roman" panose="02020603050405020304" pitchFamily="18" charset="0"/>
          </a:endParaRPr>
        </a:p>
      </dgm:t>
    </dgm:pt>
    <dgm:pt modelId="{1124FB96-CA31-4F7D-B661-D3D2A5E53BA6}">
      <dgm:prSet custT="1"/>
      <dgm:spPr/>
      <dgm:t>
        <a:bodyPr/>
        <a:lstStyle/>
        <a:p>
          <a:r>
            <a:rPr lang="en-US" sz="1400">
              <a:latin typeface="Times New Roman" panose="02020603050405020304" pitchFamily="18" charset="0"/>
              <a:cs typeface="Times New Roman" panose="02020603050405020304" pitchFamily="18" charset="0"/>
            </a:rPr>
            <a:t>Develop a predictive model to predict the hiring of a candidate based on various factors.</a:t>
          </a:r>
        </a:p>
      </dgm:t>
    </dgm:pt>
    <dgm:pt modelId="{798717A9-9765-418F-8B86-BF49A2547960}" type="parTrans" cxnId="{37FC9E29-9877-451D-BA6C-E9D200C482A6}">
      <dgm:prSet/>
      <dgm:spPr/>
      <dgm:t>
        <a:bodyPr/>
        <a:lstStyle/>
        <a:p>
          <a:endParaRPr lang="en-US" sz="1400">
            <a:latin typeface="Times New Roman" panose="02020603050405020304" pitchFamily="18" charset="0"/>
            <a:cs typeface="Times New Roman" panose="02020603050405020304" pitchFamily="18" charset="0"/>
          </a:endParaRPr>
        </a:p>
      </dgm:t>
    </dgm:pt>
    <dgm:pt modelId="{02AE2BB5-B6A7-4639-9CF4-F6A6F7E5C521}" type="sibTrans" cxnId="{37FC9E29-9877-451D-BA6C-E9D200C482A6}">
      <dgm:prSet/>
      <dgm:spPr/>
      <dgm:t>
        <a:bodyPr/>
        <a:lstStyle/>
        <a:p>
          <a:endParaRPr lang="en-US" sz="1400">
            <a:latin typeface="Times New Roman" panose="02020603050405020304" pitchFamily="18" charset="0"/>
            <a:cs typeface="Times New Roman" panose="02020603050405020304" pitchFamily="18" charset="0"/>
          </a:endParaRPr>
        </a:p>
      </dgm:t>
    </dgm:pt>
    <dgm:pt modelId="{2F6E761E-E244-4597-AB9F-3C4E8E709F75}">
      <dgm:prSet custT="1"/>
      <dgm:spPr/>
      <dgm:t>
        <a:bodyPr/>
        <a:lstStyle/>
        <a:p>
          <a:r>
            <a:rPr lang="en-US" sz="1400">
              <a:latin typeface="Times New Roman" panose="02020603050405020304" pitchFamily="18" charset="0"/>
              <a:cs typeface="Times New Roman" panose="02020603050405020304" pitchFamily="18" charset="0"/>
            </a:rPr>
            <a:t>Determine</a:t>
          </a:r>
        </a:p>
      </dgm:t>
    </dgm:pt>
    <dgm:pt modelId="{98D2C544-841A-4CC3-8363-DBBD06BD2324}" type="parTrans" cxnId="{829498EC-526C-49DC-818C-F3230AF5EB0C}">
      <dgm:prSet/>
      <dgm:spPr/>
      <dgm:t>
        <a:bodyPr/>
        <a:lstStyle/>
        <a:p>
          <a:endParaRPr lang="en-US" sz="1400">
            <a:latin typeface="Times New Roman" panose="02020603050405020304" pitchFamily="18" charset="0"/>
            <a:cs typeface="Times New Roman" panose="02020603050405020304" pitchFamily="18" charset="0"/>
          </a:endParaRPr>
        </a:p>
      </dgm:t>
    </dgm:pt>
    <dgm:pt modelId="{35A703B6-0FB2-47CB-86D9-85AEB916DC6D}" type="sibTrans" cxnId="{829498EC-526C-49DC-818C-F3230AF5EB0C}">
      <dgm:prSet/>
      <dgm:spPr/>
      <dgm:t>
        <a:bodyPr/>
        <a:lstStyle/>
        <a:p>
          <a:endParaRPr lang="en-US" sz="1400">
            <a:latin typeface="Times New Roman" panose="02020603050405020304" pitchFamily="18" charset="0"/>
            <a:cs typeface="Times New Roman" panose="02020603050405020304" pitchFamily="18" charset="0"/>
          </a:endParaRPr>
        </a:p>
      </dgm:t>
    </dgm:pt>
    <dgm:pt modelId="{9D98BEA2-B827-4895-B361-4E43D0591BB6}">
      <dgm:prSet custT="1"/>
      <dgm:spPr/>
      <dgm:t>
        <a:bodyPr/>
        <a:lstStyle/>
        <a:p>
          <a:r>
            <a:rPr lang="en-US" sz="1400">
              <a:latin typeface="Times New Roman" panose="02020603050405020304" pitchFamily="18" charset="0"/>
              <a:cs typeface="Times New Roman" panose="02020603050405020304" pitchFamily="18" charset="0"/>
            </a:rPr>
            <a:t>Determine which factors have the most significant influence on successful hiring decisions.</a:t>
          </a:r>
        </a:p>
      </dgm:t>
    </dgm:pt>
    <dgm:pt modelId="{772270B7-7145-4DA8-8FC7-DCCF115F72E4}" type="parTrans" cxnId="{D3D1005F-3076-4F0F-9331-D1A829F7E5E5}">
      <dgm:prSet/>
      <dgm:spPr/>
      <dgm:t>
        <a:bodyPr/>
        <a:lstStyle/>
        <a:p>
          <a:endParaRPr lang="en-US" sz="1400">
            <a:latin typeface="Times New Roman" panose="02020603050405020304" pitchFamily="18" charset="0"/>
            <a:cs typeface="Times New Roman" panose="02020603050405020304" pitchFamily="18" charset="0"/>
          </a:endParaRPr>
        </a:p>
      </dgm:t>
    </dgm:pt>
    <dgm:pt modelId="{430D6BB4-2A64-49FA-9532-338CD4807DB1}" type="sibTrans" cxnId="{D3D1005F-3076-4F0F-9331-D1A829F7E5E5}">
      <dgm:prSet/>
      <dgm:spPr/>
      <dgm:t>
        <a:bodyPr/>
        <a:lstStyle/>
        <a:p>
          <a:endParaRPr lang="en-US" sz="1400">
            <a:latin typeface="Times New Roman" panose="02020603050405020304" pitchFamily="18" charset="0"/>
            <a:cs typeface="Times New Roman" panose="02020603050405020304" pitchFamily="18" charset="0"/>
          </a:endParaRPr>
        </a:p>
      </dgm:t>
    </dgm:pt>
    <dgm:pt modelId="{75F62479-C4B8-40A2-8D77-F929BA8299B4}">
      <dgm:prSet custT="1"/>
      <dgm:spPr/>
      <dgm:t>
        <a:bodyPr/>
        <a:lstStyle/>
        <a:p>
          <a:r>
            <a:rPr lang="en-US" sz="1400" dirty="0">
              <a:latin typeface="Times New Roman" panose="02020603050405020304" pitchFamily="18" charset="0"/>
              <a:cs typeface="Times New Roman" panose="02020603050405020304" pitchFamily="18" charset="0"/>
            </a:rPr>
            <a:t>Utilize</a:t>
          </a:r>
        </a:p>
      </dgm:t>
    </dgm:pt>
    <dgm:pt modelId="{4A3BBDA0-E510-4B03-A60F-B99F01849331}" type="parTrans" cxnId="{9B71D2C5-95D9-46AC-84D1-04472F90FA95}">
      <dgm:prSet/>
      <dgm:spPr/>
      <dgm:t>
        <a:bodyPr/>
        <a:lstStyle/>
        <a:p>
          <a:endParaRPr lang="en-US" sz="1400">
            <a:latin typeface="Times New Roman" panose="02020603050405020304" pitchFamily="18" charset="0"/>
            <a:cs typeface="Times New Roman" panose="02020603050405020304" pitchFamily="18" charset="0"/>
          </a:endParaRPr>
        </a:p>
      </dgm:t>
    </dgm:pt>
    <dgm:pt modelId="{E651F9FA-25E8-46A4-8CFB-23E5F26B4036}" type="sibTrans" cxnId="{9B71D2C5-95D9-46AC-84D1-04472F90FA95}">
      <dgm:prSet/>
      <dgm:spPr/>
      <dgm:t>
        <a:bodyPr/>
        <a:lstStyle/>
        <a:p>
          <a:endParaRPr lang="en-US" sz="1400">
            <a:latin typeface="Times New Roman" panose="02020603050405020304" pitchFamily="18" charset="0"/>
            <a:cs typeface="Times New Roman" panose="02020603050405020304" pitchFamily="18" charset="0"/>
          </a:endParaRPr>
        </a:p>
      </dgm:t>
    </dgm:pt>
    <dgm:pt modelId="{250BA6CF-E72B-4969-907E-0578FE00802C}">
      <dgm:prSet custT="1"/>
      <dgm:spPr/>
      <dgm:t>
        <a:bodyPr/>
        <a:lstStyle/>
        <a:p>
          <a:r>
            <a:rPr lang="en-US" sz="1400" dirty="0">
              <a:latin typeface="Times New Roman" panose="02020603050405020304" pitchFamily="18" charset="0"/>
              <a:cs typeface="Times New Roman" panose="02020603050405020304" pitchFamily="18" charset="0"/>
            </a:rPr>
            <a:t>Utilize Automated Machine Learning (AutoML) techniques to automate the model development and optimization process.</a:t>
          </a:r>
        </a:p>
      </dgm:t>
    </dgm:pt>
    <dgm:pt modelId="{8A0CABA4-940A-45E0-B2F5-2E105BEF02CD}" type="parTrans" cxnId="{3D71D6EE-6217-4AAD-8917-67BCD650C0A9}">
      <dgm:prSet/>
      <dgm:spPr/>
      <dgm:t>
        <a:bodyPr/>
        <a:lstStyle/>
        <a:p>
          <a:endParaRPr lang="en-US" sz="1400">
            <a:latin typeface="Times New Roman" panose="02020603050405020304" pitchFamily="18" charset="0"/>
            <a:cs typeface="Times New Roman" panose="02020603050405020304" pitchFamily="18" charset="0"/>
          </a:endParaRPr>
        </a:p>
      </dgm:t>
    </dgm:pt>
    <dgm:pt modelId="{6E03553E-814F-4D0E-9B80-239A8323B705}" type="sibTrans" cxnId="{3D71D6EE-6217-4AAD-8917-67BCD650C0A9}">
      <dgm:prSet/>
      <dgm:spPr/>
      <dgm:t>
        <a:bodyPr/>
        <a:lstStyle/>
        <a:p>
          <a:endParaRPr lang="en-US" sz="1400">
            <a:latin typeface="Times New Roman" panose="02020603050405020304" pitchFamily="18" charset="0"/>
            <a:cs typeface="Times New Roman" panose="02020603050405020304" pitchFamily="18" charset="0"/>
          </a:endParaRPr>
        </a:p>
      </dgm:t>
    </dgm:pt>
    <dgm:pt modelId="{1D17A98D-07AC-4D27-A171-145FA776BC5C}">
      <dgm:prSet custT="1"/>
      <dgm:spPr/>
      <dgm:t>
        <a:bodyPr/>
        <a:lstStyle/>
        <a:p>
          <a:r>
            <a:rPr lang="en-US" sz="1400">
              <a:latin typeface="Times New Roman" panose="02020603050405020304" pitchFamily="18" charset="0"/>
              <a:cs typeface="Times New Roman" panose="02020603050405020304" pitchFamily="18" charset="0"/>
            </a:rPr>
            <a:t>Harness</a:t>
          </a:r>
        </a:p>
      </dgm:t>
    </dgm:pt>
    <dgm:pt modelId="{233E6F7C-3CD5-494F-BF6A-1A9C525A813E}" type="parTrans" cxnId="{AE76C01B-F8B2-490E-81D7-403F56091205}">
      <dgm:prSet/>
      <dgm:spPr/>
      <dgm:t>
        <a:bodyPr/>
        <a:lstStyle/>
        <a:p>
          <a:endParaRPr lang="en-US" sz="1400">
            <a:latin typeface="Times New Roman" panose="02020603050405020304" pitchFamily="18" charset="0"/>
            <a:cs typeface="Times New Roman" panose="02020603050405020304" pitchFamily="18" charset="0"/>
          </a:endParaRPr>
        </a:p>
      </dgm:t>
    </dgm:pt>
    <dgm:pt modelId="{18F67812-2E76-4CF8-80B5-125E5A5ED89F}" type="sibTrans" cxnId="{AE76C01B-F8B2-490E-81D7-403F56091205}">
      <dgm:prSet/>
      <dgm:spPr/>
      <dgm:t>
        <a:bodyPr/>
        <a:lstStyle/>
        <a:p>
          <a:endParaRPr lang="en-US" sz="1400">
            <a:latin typeface="Times New Roman" panose="02020603050405020304" pitchFamily="18" charset="0"/>
            <a:cs typeface="Times New Roman" panose="02020603050405020304" pitchFamily="18" charset="0"/>
          </a:endParaRPr>
        </a:p>
      </dgm:t>
    </dgm:pt>
    <dgm:pt modelId="{011E8037-BB13-4018-927B-F64A00735861}">
      <dgm:prSet custT="1"/>
      <dgm:spPr/>
      <dgm:t>
        <a:bodyPr/>
        <a:lstStyle/>
        <a:p>
          <a:r>
            <a:rPr lang="en-US" sz="1400" dirty="0">
              <a:latin typeface="Times New Roman" panose="02020603050405020304" pitchFamily="18" charset="0"/>
              <a:cs typeface="Times New Roman" panose="02020603050405020304" pitchFamily="18" charset="0"/>
            </a:rPr>
            <a:t>Harness the power of AutoML to identify the best machine learning algorithms, feature selection methods, and hyperparameter configurations.</a:t>
          </a:r>
        </a:p>
      </dgm:t>
    </dgm:pt>
    <dgm:pt modelId="{4BEE3725-A129-497D-8F5D-C76E733EF334}" type="parTrans" cxnId="{B448CCAE-6B79-4F1A-9EE3-2C58AACB6D18}">
      <dgm:prSet/>
      <dgm:spPr/>
      <dgm:t>
        <a:bodyPr/>
        <a:lstStyle/>
        <a:p>
          <a:endParaRPr lang="en-US" sz="1400">
            <a:latin typeface="Times New Roman" panose="02020603050405020304" pitchFamily="18" charset="0"/>
            <a:cs typeface="Times New Roman" panose="02020603050405020304" pitchFamily="18" charset="0"/>
          </a:endParaRPr>
        </a:p>
      </dgm:t>
    </dgm:pt>
    <dgm:pt modelId="{5773FA0D-7F10-4BCC-A0C4-8DF1A0D3257A}" type="sibTrans" cxnId="{B448CCAE-6B79-4F1A-9EE3-2C58AACB6D18}">
      <dgm:prSet/>
      <dgm:spPr/>
      <dgm:t>
        <a:bodyPr/>
        <a:lstStyle/>
        <a:p>
          <a:endParaRPr lang="en-US" sz="1400">
            <a:latin typeface="Times New Roman" panose="02020603050405020304" pitchFamily="18" charset="0"/>
            <a:cs typeface="Times New Roman" panose="02020603050405020304" pitchFamily="18" charset="0"/>
          </a:endParaRPr>
        </a:p>
      </dgm:t>
    </dgm:pt>
    <dgm:pt modelId="{82939338-CDD5-8049-B5DE-F07A18998F97}">
      <dgm:prSet custT="1"/>
      <dgm:spPr/>
      <dgm:t>
        <a:bodyPr/>
        <a:lstStyle/>
        <a:p>
          <a:r>
            <a:rPr lang="en-US" sz="1400" dirty="0">
              <a:latin typeface="Times New Roman" panose="02020603050405020304" pitchFamily="18" charset="0"/>
              <a:cs typeface="Times New Roman" panose="02020603050405020304" pitchFamily="18" charset="0"/>
            </a:rPr>
            <a:t>Sampling</a:t>
          </a:r>
        </a:p>
      </dgm:t>
    </dgm:pt>
    <dgm:pt modelId="{14E591B0-381C-E841-905F-0DFE4BBDABEE}" type="parTrans" cxnId="{EE301E50-73CC-7747-ACF8-94BEC430CCBD}">
      <dgm:prSet/>
      <dgm:spPr/>
      <dgm:t>
        <a:bodyPr/>
        <a:lstStyle/>
        <a:p>
          <a:endParaRPr lang="en-US"/>
        </a:p>
      </dgm:t>
    </dgm:pt>
    <dgm:pt modelId="{6A4DC6CD-A0D1-8642-A5C2-4FDE64A826B9}" type="sibTrans" cxnId="{EE301E50-73CC-7747-ACF8-94BEC430CCBD}">
      <dgm:prSet/>
      <dgm:spPr/>
      <dgm:t>
        <a:bodyPr/>
        <a:lstStyle/>
        <a:p>
          <a:endParaRPr lang="en-US"/>
        </a:p>
      </dgm:t>
    </dgm:pt>
    <dgm:pt modelId="{F93DFEA0-60E5-704D-AF8A-476C3A4649B0}">
      <dgm:prSet custT="1"/>
      <dgm:spPr/>
      <dgm:t>
        <a:bodyPr/>
        <a:lstStyle/>
        <a:p>
          <a:r>
            <a:rPr lang="en-US" sz="1400" dirty="0">
              <a:latin typeface="Times New Roman" panose="02020603050405020304" pitchFamily="18" charset="0"/>
              <a:cs typeface="Times New Roman" panose="02020603050405020304" pitchFamily="18" charset="0"/>
            </a:rPr>
            <a:t>Use SMOTE technique to handle imbalance dataset.</a:t>
          </a:r>
        </a:p>
      </dgm:t>
    </dgm:pt>
    <dgm:pt modelId="{E612021F-45C1-D046-8526-4E89A9B7F00D}" type="parTrans" cxnId="{7249B5A3-3188-BD42-8612-D96908927C96}">
      <dgm:prSet/>
      <dgm:spPr/>
      <dgm:t>
        <a:bodyPr/>
        <a:lstStyle/>
        <a:p>
          <a:endParaRPr lang="en-US"/>
        </a:p>
      </dgm:t>
    </dgm:pt>
    <dgm:pt modelId="{F4607FF9-01C7-D549-91C0-F3BF81267C8E}" type="sibTrans" cxnId="{7249B5A3-3188-BD42-8612-D96908927C96}">
      <dgm:prSet/>
      <dgm:spPr/>
      <dgm:t>
        <a:bodyPr/>
        <a:lstStyle/>
        <a:p>
          <a:endParaRPr lang="en-US"/>
        </a:p>
      </dgm:t>
    </dgm:pt>
    <dgm:pt modelId="{A844DDE8-C3D5-9742-A875-34109D59E52D}" type="pres">
      <dgm:prSet presAssocID="{540C2247-D6AC-45A7-A3DD-7F52C4060028}" presName="Name0" presStyleCnt="0">
        <dgm:presLayoutVars>
          <dgm:dir/>
          <dgm:animLvl val="lvl"/>
          <dgm:resizeHandles val="exact"/>
        </dgm:presLayoutVars>
      </dgm:prSet>
      <dgm:spPr/>
    </dgm:pt>
    <dgm:pt modelId="{2DDE28BC-879B-B543-9836-B486CBC70ADF}" type="pres">
      <dgm:prSet presAssocID="{1D17A98D-07AC-4D27-A171-145FA776BC5C}" presName="boxAndChildren" presStyleCnt="0"/>
      <dgm:spPr/>
    </dgm:pt>
    <dgm:pt modelId="{72C3215D-0873-454D-B0FA-987E66CF9C83}" type="pres">
      <dgm:prSet presAssocID="{1D17A98D-07AC-4D27-A171-145FA776BC5C}" presName="parentTextBox" presStyleLbl="alignNode1" presStyleIdx="0" presStyleCnt="10"/>
      <dgm:spPr/>
    </dgm:pt>
    <dgm:pt modelId="{57F40F32-FDD0-B34B-8140-2745847A543E}" type="pres">
      <dgm:prSet presAssocID="{1D17A98D-07AC-4D27-A171-145FA776BC5C}" presName="descendantBox" presStyleLbl="bgAccFollowNode1" presStyleIdx="0" presStyleCnt="10"/>
      <dgm:spPr/>
    </dgm:pt>
    <dgm:pt modelId="{FFA49BF4-210F-F74D-9256-249B9240719F}" type="pres">
      <dgm:prSet presAssocID="{E651F9FA-25E8-46A4-8CFB-23E5F26B4036}" presName="sp" presStyleCnt="0"/>
      <dgm:spPr/>
    </dgm:pt>
    <dgm:pt modelId="{828805A9-9A73-2E4E-91D9-423A838BDAC3}" type="pres">
      <dgm:prSet presAssocID="{75F62479-C4B8-40A2-8D77-F929BA8299B4}" presName="arrowAndChildren" presStyleCnt="0"/>
      <dgm:spPr/>
    </dgm:pt>
    <dgm:pt modelId="{BC24CAAC-BF6D-EF4E-A0D6-270A39AFC7DF}" type="pres">
      <dgm:prSet presAssocID="{75F62479-C4B8-40A2-8D77-F929BA8299B4}" presName="parentTextArrow" presStyleLbl="node1" presStyleIdx="0" presStyleCnt="0"/>
      <dgm:spPr/>
    </dgm:pt>
    <dgm:pt modelId="{F8DFC72A-0736-E44B-9024-E9FBCEDBF82B}" type="pres">
      <dgm:prSet presAssocID="{75F62479-C4B8-40A2-8D77-F929BA8299B4}" presName="arrow" presStyleLbl="alignNode1" presStyleIdx="1" presStyleCnt="10"/>
      <dgm:spPr/>
    </dgm:pt>
    <dgm:pt modelId="{200C7A2E-11E0-EA4C-8A28-6A3D6F88697C}" type="pres">
      <dgm:prSet presAssocID="{75F62479-C4B8-40A2-8D77-F929BA8299B4}" presName="descendantArrow" presStyleLbl="bgAccFollowNode1" presStyleIdx="1" presStyleCnt="10"/>
      <dgm:spPr/>
    </dgm:pt>
    <dgm:pt modelId="{541650DA-5C04-9243-B90E-1FE198806DEE}" type="pres">
      <dgm:prSet presAssocID="{35A703B6-0FB2-47CB-86D9-85AEB916DC6D}" presName="sp" presStyleCnt="0"/>
      <dgm:spPr/>
    </dgm:pt>
    <dgm:pt modelId="{8E2F167B-4C43-4540-9156-B074AC7EB9E3}" type="pres">
      <dgm:prSet presAssocID="{2F6E761E-E244-4597-AB9F-3C4E8E709F75}" presName="arrowAndChildren" presStyleCnt="0"/>
      <dgm:spPr/>
    </dgm:pt>
    <dgm:pt modelId="{B9A4F58D-D95D-C647-A014-017193711316}" type="pres">
      <dgm:prSet presAssocID="{2F6E761E-E244-4597-AB9F-3C4E8E709F75}" presName="parentTextArrow" presStyleLbl="node1" presStyleIdx="0" presStyleCnt="0"/>
      <dgm:spPr/>
    </dgm:pt>
    <dgm:pt modelId="{9EEA7771-85CD-4C45-90B7-8124310477BD}" type="pres">
      <dgm:prSet presAssocID="{2F6E761E-E244-4597-AB9F-3C4E8E709F75}" presName="arrow" presStyleLbl="alignNode1" presStyleIdx="2" presStyleCnt="10"/>
      <dgm:spPr/>
    </dgm:pt>
    <dgm:pt modelId="{22C49F18-0012-EA4A-8690-89C1729AC0CE}" type="pres">
      <dgm:prSet presAssocID="{2F6E761E-E244-4597-AB9F-3C4E8E709F75}" presName="descendantArrow" presStyleLbl="bgAccFollowNode1" presStyleIdx="2" presStyleCnt="10"/>
      <dgm:spPr/>
    </dgm:pt>
    <dgm:pt modelId="{8279224D-4421-4C4C-9FD9-9CFDC1FE8FD9}" type="pres">
      <dgm:prSet presAssocID="{B6BCB806-D747-4B37-9ACF-E9A20AF031EC}" presName="sp" presStyleCnt="0"/>
      <dgm:spPr/>
    </dgm:pt>
    <dgm:pt modelId="{C77A14EF-9BE0-5B4D-89BC-72A4A33EC0E7}" type="pres">
      <dgm:prSet presAssocID="{EB584CC2-3A39-4A4A-97B7-76FC84044453}" presName="arrowAndChildren" presStyleCnt="0"/>
      <dgm:spPr/>
    </dgm:pt>
    <dgm:pt modelId="{165A0B50-27DB-6445-A91A-EFBD75D34BFF}" type="pres">
      <dgm:prSet presAssocID="{EB584CC2-3A39-4A4A-97B7-76FC84044453}" presName="parentTextArrow" presStyleLbl="node1" presStyleIdx="0" presStyleCnt="0"/>
      <dgm:spPr/>
    </dgm:pt>
    <dgm:pt modelId="{05333F5B-20F9-804A-9C5E-C9E46949D741}" type="pres">
      <dgm:prSet presAssocID="{EB584CC2-3A39-4A4A-97B7-76FC84044453}" presName="arrow" presStyleLbl="alignNode1" presStyleIdx="3" presStyleCnt="10"/>
      <dgm:spPr/>
    </dgm:pt>
    <dgm:pt modelId="{1857BBD7-30D4-BF41-8AE5-EEE182C1F16A}" type="pres">
      <dgm:prSet presAssocID="{EB584CC2-3A39-4A4A-97B7-76FC84044453}" presName="descendantArrow" presStyleLbl="bgAccFollowNode1" presStyleIdx="3" presStyleCnt="10"/>
      <dgm:spPr/>
    </dgm:pt>
    <dgm:pt modelId="{63D2C826-8D96-E945-80DB-71D6C898C923}" type="pres">
      <dgm:prSet presAssocID="{6A4DC6CD-A0D1-8642-A5C2-4FDE64A826B9}" presName="sp" presStyleCnt="0"/>
      <dgm:spPr/>
    </dgm:pt>
    <dgm:pt modelId="{C374C2AD-CA61-4746-A75C-F348D98600A5}" type="pres">
      <dgm:prSet presAssocID="{82939338-CDD5-8049-B5DE-F07A18998F97}" presName="arrowAndChildren" presStyleCnt="0"/>
      <dgm:spPr/>
    </dgm:pt>
    <dgm:pt modelId="{0999163C-F061-9C43-ABD2-6E4B2DD4E872}" type="pres">
      <dgm:prSet presAssocID="{82939338-CDD5-8049-B5DE-F07A18998F97}" presName="parentTextArrow" presStyleLbl="node1" presStyleIdx="0" presStyleCnt="0"/>
      <dgm:spPr/>
    </dgm:pt>
    <dgm:pt modelId="{86E494FD-BC2A-5F44-8E06-B9C4B2B85A15}" type="pres">
      <dgm:prSet presAssocID="{82939338-CDD5-8049-B5DE-F07A18998F97}" presName="arrow" presStyleLbl="alignNode1" presStyleIdx="4" presStyleCnt="10"/>
      <dgm:spPr/>
    </dgm:pt>
    <dgm:pt modelId="{EC329831-BF27-644D-81A7-394F95CDB598}" type="pres">
      <dgm:prSet presAssocID="{82939338-CDD5-8049-B5DE-F07A18998F97}" presName="descendantArrow" presStyleLbl="bgAccFollowNode1" presStyleIdx="4" presStyleCnt="10"/>
      <dgm:spPr/>
    </dgm:pt>
    <dgm:pt modelId="{BE97FBB3-236A-8F40-B6C5-C8D1B411385D}" type="pres">
      <dgm:prSet presAssocID="{23588D82-8385-489C-B3C9-C92F24B94A88}" presName="sp" presStyleCnt="0"/>
      <dgm:spPr/>
    </dgm:pt>
    <dgm:pt modelId="{D3994B68-C7B9-3E47-B468-4392DF0823EB}" type="pres">
      <dgm:prSet presAssocID="{9A4106E7-0DB6-497B-BA4E-26D218C5FFFF}" presName="arrowAndChildren" presStyleCnt="0"/>
      <dgm:spPr/>
    </dgm:pt>
    <dgm:pt modelId="{07D41FA6-D91F-2C4C-9266-3A0C512DC4C8}" type="pres">
      <dgm:prSet presAssocID="{9A4106E7-0DB6-497B-BA4E-26D218C5FFFF}" presName="parentTextArrow" presStyleLbl="node1" presStyleIdx="0" presStyleCnt="0"/>
      <dgm:spPr/>
    </dgm:pt>
    <dgm:pt modelId="{DDF78A1F-54F7-AB4B-9A3E-EF86D69F001B}" type="pres">
      <dgm:prSet presAssocID="{9A4106E7-0DB6-497B-BA4E-26D218C5FFFF}" presName="arrow" presStyleLbl="alignNode1" presStyleIdx="5" presStyleCnt="10"/>
      <dgm:spPr/>
    </dgm:pt>
    <dgm:pt modelId="{2E948C2C-1C67-BE43-BBFB-C7CE84F7235D}" type="pres">
      <dgm:prSet presAssocID="{9A4106E7-0DB6-497B-BA4E-26D218C5FFFF}" presName="descendantArrow" presStyleLbl="bgAccFollowNode1" presStyleIdx="5" presStyleCnt="10"/>
      <dgm:spPr/>
    </dgm:pt>
    <dgm:pt modelId="{34459172-2242-3C48-B8B3-4BB0F5D6E240}" type="pres">
      <dgm:prSet presAssocID="{B0B5F122-000F-4126-929D-8C42717F40E4}" presName="sp" presStyleCnt="0"/>
      <dgm:spPr/>
    </dgm:pt>
    <dgm:pt modelId="{D8CE1535-A6BD-8442-B2F3-0D2B41E842F4}" type="pres">
      <dgm:prSet presAssocID="{C11D74C4-EB56-4CFA-8377-4956180FDC73}" presName="arrowAndChildren" presStyleCnt="0"/>
      <dgm:spPr/>
    </dgm:pt>
    <dgm:pt modelId="{36FB9BA7-0F1B-A244-84D0-F0F8387FF420}" type="pres">
      <dgm:prSet presAssocID="{C11D74C4-EB56-4CFA-8377-4956180FDC73}" presName="parentTextArrow" presStyleLbl="node1" presStyleIdx="0" presStyleCnt="0"/>
      <dgm:spPr/>
    </dgm:pt>
    <dgm:pt modelId="{6FE24795-D018-A045-A535-CCA9EA64AE43}" type="pres">
      <dgm:prSet presAssocID="{C11D74C4-EB56-4CFA-8377-4956180FDC73}" presName="arrow" presStyleLbl="alignNode1" presStyleIdx="6" presStyleCnt="10"/>
      <dgm:spPr/>
    </dgm:pt>
    <dgm:pt modelId="{883CFD1E-FC68-5841-BFC2-6B94F8D86829}" type="pres">
      <dgm:prSet presAssocID="{C11D74C4-EB56-4CFA-8377-4956180FDC73}" presName="descendantArrow" presStyleLbl="bgAccFollowNode1" presStyleIdx="6" presStyleCnt="10"/>
      <dgm:spPr/>
    </dgm:pt>
    <dgm:pt modelId="{56F174C3-6F3F-8842-AF88-351C74C58312}" type="pres">
      <dgm:prSet presAssocID="{187ACB07-49AC-4AF1-8349-84523EBFF961}" presName="sp" presStyleCnt="0"/>
      <dgm:spPr/>
    </dgm:pt>
    <dgm:pt modelId="{1A58F212-1693-1947-B811-2B1044A8883A}" type="pres">
      <dgm:prSet presAssocID="{84E225F5-6D3C-46A6-B15B-553CF6DF3DD6}" presName="arrowAndChildren" presStyleCnt="0"/>
      <dgm:spPr/>
    </dgm:pt>
    <dgm:pt modelId="{C0CA9C06-6C2C-1743-84D3-7C70081A0611}" type="pres">
      <dgm:prSet presAssocID="{84E225F5-6D3C-46A6-B15B-553CF6DF3DD6}" presName="parentTextArrow" presStyleLbl="node1" presStyleIdx="0" presStyleCnt="0"/>
      <dgm:spPr/>
    </dgm:pt>
    <dgm:pt modelId="{95674E54-BC8E-2A4F-832F-5BD599C5A373}" type="pres">
      <dgm:prSet presAssocID="{84E225F5-6D3C-46A6-B15B-553CF6DF3DD6}" presName="arrow" presStyleLbl="alignNode1" presStyleIdx="7" presStyleCnt="10"/>
      <dgm:spPr/>
    </dgm:pt>
    <dgm:pt modelId="{298A8A33-EE30-0940-A7F1-7461A8DD6634}" type="pres">
      <dgm:prSet presAssocID="{84E225F5-6D3C-46A6-B15B-553CF6DF3DD6}" presName="descendantArrow" presStyleLbl="bgAccFollowNode1" presStyleIdx="7" presStyleCnt="10"/>
      <dgm:spPr/>
    </dgm:pt>
    <dgm:pt modelId="{D343895E-806D-454C-A7C3-AF892762F298}" type="pres">
      <dgm:prSet presAssocID="{C70A065B-6149-4499-94EA-CFA71B9F25DE}" presName="sp" presStyleCnt="0"/>
      <dgm:spPr/>
    </dgm:pt>
    <dgm:pt modelId="{15D63500-08EA-2549-9FB8-FA6BDBAD518E}" type="pres">
      <dgm:prSet presAssocID="{EDF2428E-BF02-4032-980F-7D7FCF60589B}" presName="arrowAndChildren" presStyleCnt="0"/>
      <dgm:spPr/>
    </dgm:pt>
    <dgm:pt modelId="{30D858A3-CD93-7142-9F1E-B4B5183B208B}" type="pres">
      <dgm:prSet presAssocID="{EDF2428E-BF02-4032-980F-7D7FCF60589B}" presName="parentTextArrow" presStyleLbl="node1" presStyleIdx="0" presStyleCnt="0"/>
      <dgm:spPr/>
    </dgm:pt>
    <dgm:pt modelId="{3B3ABB46-D30F-1748-B91A-27735E904DE1}" type="pres">
      <dgm:prSet presAssocID="{EDF2428E-BF02-4032-980F-7D7FCF60589B}" presName="arrow" presStyleLbl="alignNode1" presStyleIdx="8" presStyleCnt="10"/>
      <dgm:spPr/>
    </dgm:pt>
    <dgm:pt modelId="{0A313AAA-4136-254B-8960-F9EE9AD0CE70}" type="pres">
      <dgm:prSet presAssocID="{EDF2428E-BF02-4032-980F-7D7FCF60589B}" presName="descendantArrow" presStyleLbl="bgAccFollowNode1" presStyleIdx="8" presStyleCnt="10"/>
      <dgm:spPr/>
    </dgm:pt>
    <dgm:pt modelId="{A64ECAAE-BF3A-FC40-BDAC-DAC54C9B6D4A}" type="pres">
      <dgm:prSet presAssocID="{016D3D16-E460-4CE6-8866-B45156C4270B}" presName="sp" presStyleCnt="0"/>
      <dgm:spPr/>
    </dgm:pt>
    <dgm:pt modelId="{B899FCB2-364B-8F41-BE84-E50995A1866A}" type="pres">
      <dgm:prSet presAssocID="{0C809FD3-BC22-454E-8C41-3678BFDBAD8C}" presName="arrowAndChildren" presStyleCnt="0"/>
      <dgm:spPr/>
    </dgm:pt>
    <dgm:pt modelId="{E3C988C9-4D5B-6D4F-8072-AA5E7C17E2EE}" type="pres">
      <dgm:prSet presAssocID="{0C809FD3-BC22-454E-8C41-3678BFDBAD8C}" presName="parentTextArrow" presStyleLbl="node1" presStyleIdx="0" presStyleCnt="0"/>
      <dgm:spPr/>
    </dgm:pt>
    <dgm:pt modelId="{BE1C8AED-71B2-2B4F-89C4-5F8770F99F3D}" type="pres">
      <dgm:prSet presAssocID="{0C809FD3-BC22-454E-8C41-3678BFDBAD8C}" presName="arrow" presStyleLbl="alignNode1" presStyleIdx="9" presStyleCnt="10"/>
      <dgm:spPr/>
    </dgm:pt>
    <dgm:pt modelId="{33D969F4-62BB-1C47-9FC8-FA16B0302DC5}" type="pres">
      <dgm:prSet presAssocID="{0C809FD3-BC22-454E-8C41-3678BFDBAD8C}" presName="descendantArrow" presStyleLbl="bgAccFollowNode1" presStyleIdx="9" presStyleCnt="10"/>
      <dgm:spPr/>
    </dgm:pt>
  </dgm:ptLst>
  <dgm:cxnLst>
    <dgm:cxn modelId="{86588908-8336-E540-A803-1975F89D1E3E}" type="presOf" srcId="{9A4106E7-0DB6-497B-BA4E-26D218C5FFFF}" destId="{DDF78A1F-54F7-AB4B-9A3E-EF86D69F001B}" srcOrd="1" destOrd="0" presId="urn:microsoft.com/office/officeart/2016/7/layout/VerticalDownArrowProcess"/>
    <dgm:cxn modelId="{3B87980C-7CC1-4A05-894E-9AB910BABE1B}" srcId="{540C2247-D6AC-45A7-A3DD-7F52C4060028}" destId="{EB584CC2-3A39-4A4A-97B7-76FC84044453}" srcOrd="6" destOrd="0" parTransId="{3479DE9C-1DAE-4B5B-85B6-17885C756F3D}" sibTransId="{B6BCB806-D747-4B37-9ACF-E9A20AF031EC}"/>
    <dgm:cxn modelId="{FB88910E-C5FC-BA4A-86C3-49BE3E9D7381}" type="presOf" srcId="{84E225F5-6D3C-46A6-B15B-553CF6DF3DD6}" destId="{95674E54-BC8E-2A4F-832F-5BD599C5A373}" srcOrd="1" destOrd="0" presId="urn:microsoft.com/office/officeart/2016/7/layout/VerticalDownArrowProcess"/>
    <dgm:cxn modelId="{41FF4D12-16AC-024D-BBB9-DA982D65C083}" type="presOf" srcId="{EB584CC2-3A39-4A4A-97B7-76FC84044453}" destId="{05333F5B-20F9-804A-9C5E-C9E46949D741}" srcOrd="1" destOrd="0" presId="urn:microsoft.com/office/officeart/2016/7/layout/VerticalDownArrowProcess"/>
    <dgm:cxn modelId="{09A02C13-C78F-41EE-96D9-FFC2D509BCB5}" srcId="{540C2247-D6AC-45A7-A3DD-7F52C4060028}" destId="{9A4106E7-0DB6-497B-BA4E-26D218C5FFFF}" srcOrd="4" destOrd="0" parTransId="{8F34F5D0-1A83-4B24-ADDD-B2BAAE7EDAFE}" sibTransId="{23588D82-8385-489C-B3C9-C92F24B94A88}"/>
    <dgm:cxn modelId="{DCB76F18-0F53-254E-9FD8-8A091C78281C}" type="presOf" srcId="{1D17A98D-07AC-4D27-A171-145FA776BC5C}" destId="{72C3215D-0873-454D-B0FA-987E66CF9C83}" srcOrd="0" destOrd="0" presId="urn:microsoft.com/office/officeart/2016/7/layout/VerticalDownArrowProcess"/>
    <dgm:cxn modelId="{2CF25F1B-1AA0-FB42-BA25-39867CCDC29C}" type="presOf" srcId="{0C809FD3-BC22-454E-8C41-3678BFDBAD8C}" destId="{E3C988C9-4D5B-6D4F-8072-AA5E7C17E2EE}" srcOrd="0" destOrd="0" presId="urn:microsoft.com/office/officeart/2016/7/layout/VerticalDownArrowProcess"/>
    <dgm:cxn modelId="{AE76C01B-F8B2-490E-81D7-403F56091205}" srcId="{540C2247-D6AC-45A7-A3DD-7F52C4060028}" destId="{1D17A98D-07AC-4D27-A171-145FA776BC5C}" srcOrd="9" destOrd="0" parTransId="{233E6F7C-3CD5-494F-BF6A-1A9C525A813E}" sibTransId="{18F67812-2E76-4CF8-80B5-125E5A5ED89F}"/>
    <dgm:cxn modelId="{885B2620-5258-504E-91EE-4B7729CD9247}" type="presOf" srcId="{ADB34553-C7A9-413C-B8B8-98441A1A56BE}" destId="{0A313AAA-4136-254B-8960-F9EE9AD0CE70}" srcOrd="0" destOrd="0" presId="urn:microsoft.com/office/officeart/2016/7/layout/VerticalDownArrowProcess"/>
    <dgm:cxn modelId="{37FC9E29-9877-451D-BA6C-E9D200C482A6}" srcId="{EB584CC2-3A39-4A4A-97B7-76FC84044453}" destId="{1124FB96-CA31-4F7D-B661-D3D2A5E53BA6}" srcOrd="0" destOrd="0" parTransId="{798717A9-9765-418F-8B86-BF49A2547960}" sibTransId="{02AE2BB5-B6A7-4639-9CF4-F6A6F7E5C521}"/>
    <dgm:cxn modelId="{9882CC36-8C63-E24B-B0F3-E5ABF2512AD1}" type="presOf" srcId="{C11D74C4-EB56-4CFA-8377-4956180FDC73}" destId="{6FE24795-D018-A045-A535-CCA9EA64AE43}" srcOrd="1" destOrd="0" presId="urn:microsoft.com/office/officeart/2016/7/layout/VerticalDownArrowProcess"/>
    <dgm:cxn modelId="{E5B5B539-8C7C-874B-9405-0AC68A1EE0EE}" type="presOf" srcId="{9D98BEA2-B827-4895-B361-4E43D0591BB6}" destId="{22C49F18-0012-EA4A-8690-89C1729AC0CE}" srcOrd="0" destOrd="0" presId="urn:microsoft.com/office/officeart/2016/7/layout/VerticalDownArrowProcess"/>
    <dgm:cxn modelId="{DEF0313D-36C0-4643-A283-FB5F52DDAE3C}" srcId="{84E225F5-6D3C-46A6-B15B-553CF6DF3DD6}" destId="{149E53E7-E081-48AB-A5EE-B1AFB3512139}" srcOrd="0" destOrd="0" parTransId="{14CE0A9E-2C05-49C3-B1BF-3AB821BA1877}" sibTransId="{E02588FE-0A93-4945-AC83-2F083CCB88C6}"/>
    <dgm:cxn modelId="{EE301E50-73CC-7747-ACF8-94BEC430CCBD}" srcId="{540C2247-D6AC-45A7-A3DD-7F52C4060028}" destId="{82939338-CDD5-8049-B5DE-F07A18998F97}" srcOrd="5" destOrd="0" parTransId="{14E591B0-381C-E841-905F-0DFE4BBDABEE}" sibTransId="{6A4DC6CD-A0D1-8642-A5C2-4FDE64A826B9}"/>
    <dgm:cxn modelId="{44CAA751-E17A-4ED9-A0B5-7A6DD0299F07}" srcId="{540C2247-D6AC-45A7-A3DD-7F52C4060028}" destId="{84E225F5-6D3C-46A6-B15B-553CF6DF3DD6}" srcOrd="2" destOrd="0" parTransId="{11B298A3-92C8-4EEC-829B-2F06E6CEAD51}" sibTransId="{187ACB07-49AC-4AF1-8349-84523EBFF961}"/>
    <dgm:cxn modelId="{50270A52-B9B7-9E46-A514-864AB1D5C506}" type="presOf" srcId="{EDF2428E-BF02-4032-980F-7D7FCF60589B}" destId="{30D858A3-CD93-7142-9F1E-B4B5183B208B}" srcOrd="0" destOrd="0" presId="urn:microsoft.com/office/officeart/2016/7/layout/VerticalDownArrowProcess"/>
    <dgm:cxn modelId="{AD093752-346D-C74C-8A20-20429C45BD2C}" type="presOf" srcId="{2F6E761E-E244-4597-AB9F-3C4E8E709F75}" destId="{9EEA7771-85CD-4C45-90B7-8124310477BD}" srcOrd="1" destOrd="0" presId="urn:microsoft.com/office/officeart/2016/7/layout/VerticalDownArrowProcess"/>
    <dgm:cxn modelId="{A7D83753-2234-6F4C-A664-DDC37BEA296A}" type="presOf" srcId="{149E53E7-E081-48AB-A5EE-B1AFB3512139}" destId="{298A8A33-EE30-0940-A7F1-7461A8DD6634}" srcOrd="0" destOrd="0" presId="urn:microsoft.com/office/officeart/2016/7/layout/VerticalDownArrowProcess"/>
    <dgm:cxn modelId="{706DFF53-4241-471F-9726-02501D4EF624}" srcId="{540C2247-D6AC-45A7-A3DD-7F52C4060028}" destId="{C11D74C4-EB56-4CFA-8377-4956180FDC73}" srcOrd="3" destOrd="0" parTransId="{C5A974C3-F0B1-4F93-B186-E85D15F0CB58}" sibTransId="{B0B5F122-000F-4126-929D-8C42717F40E4}"/>
    <dgm:cxn modelId="{AFAA3959-C47C-224A-938E-79FB5095503C}" type="presOf" srcId="{75F62479-C4B8-40A2-8D77-F929BA8299B4}" destId="{BC24CAAC-BF6D-EF4E-A0D6-270A39AFC7DF}" srcOrd="0" destOrd="0" presId="urn:microsoft.com/office/officeart/2016/7/layout/VerticalDownArrowProcess"/>
    <dgm:cxn modelId="{D3D1005F-3076-4F0F-9331-D1A829F7E5E5}" srcId="{2F6E761E-E244-4597-AB9F-3C4E8E709F75}" destId="{9D98BEA2-B827-4895-B361-4E43D0591BB6}" srcOrd="0" destOrd="0" parTransId="{772270B7-7145-4DA8-8FC7-DCCF115F72E4}" sibTransId="{430D6BB4-2A64-49FA-9532-338CD4807DB1}"/>
    <dgm:cxn modelId="{1B43136A-0053-F14E-8EE2-2E863B28173D}" type="presOf" srcId="{EDF2428E-BF02-4032-980F-7D7FCF60589B}" destId="{3B3ABB46-D30F-1748-B91A-27735E904DE1}" srcOrd="1" destOrd="0" presId="urn:microsoft.com/office/officeart/2016/7/layout/VerticalDownArrowProcess"/>
    <dgm:cxn modelId="{C7F60372-F97E-DE47-8022-EB4BF55212D2}" type="presOf" srcId="{84E225F5-6D3C-46A6-B15B-553CF6DF3DD6}" destId="{C0CA9C06-6C2C-1743-84D3-7C70081A0611}" srcOrd="0" destOrd="0" presId="urn:microsoft.com/office/officeart/2016/7/layout/VerticalDownArrowProcess"/>
    <dgm:cxn modelId="{791D1E82-41A8-E548-AFD8-B95FEFB273EE}" type="presOf" srcId="{1124FB96-CA31-4F7D-B661-D3D2A5E53BA6}" destId="{1857BBD7-30D4-BF41-8AE5-EEE182C1F16A}" srcOrd="0" destOrd="0" presId="urn:microsoft.com/office/officeart/2016/7/layout/VerticalDownArrowProcess"/>
    <dgm:cxn modelId="{18849A82-7E25-5F40-8268-25F71F535AC7}" type="presOf" srcId="{9A4106E7-0DB6-497B-BA4E-26D218C5FFFF}" destId="{07D41FA6-D91F-2C4C-9266-3A0C512DC4C8}" srcOrd="0" destOrd="0" presId="urn:microsoft.com/office/officeart/2016/7/layout/VerticalDownArrowProcess"/>
    <dgm:cxn modelId="{8EDDD483-25BB-4FA9-BB9E-99D5991CEEA8}" srcId="{0C809FD3-BC22-454E-8C41-3678BFDBAD8C}" destId="{6668C15E-8B82-4D35-ABA7-3C68625D1CA2}" srcOrd="0" destOrd="0" parTransId="{6D9D0BA5-788A-4ED5-ABB3-66CB4E33B2D4}" sibTransId="{03C4B4B6-C4EF-496A-8513-4BB87798D7ED}"/>
    <dgm:cxn modelId="{96B3B885-AE4B-45F8-9E94-B0A7DAFF4CC0}" srcId="{540C2247-D6AC-45A7-A3DD-7F52C4060028}" destId="{EDF2428E-BF02-4032-980F-7D7FCF60589B}" srcOrd="1" destOrd="0" parTransId="{A01619A7-908B-4A81-8194-89FA64D058E9}" sibTransId="{C70A065B-6149-4499-94EA-CFA71B9F25DE}"/>
    <dgm:cxn modelId="{2078F987-42EA-0B46-91D4-94387B41D892}" type="presOf" srcId="{EB584CC2-3A39-4A4A-97B7-76FC84044453}" destId="{165A0B50-27DB-6445-A91A-EFBD75D34BFF}" srcOrd="0" destOrd="0" presId="urn:microsoft.com/office/officeart/2016/7/layout/VerticalDownArrowProcess"/>
    <dgm:cxn modelId="{1AB6FA92-6AEC-8640-B043-45D682805342}" type="presOf" srcId="{75F62479-C4B8-40A2-8D77-F929BA8299B4}" destId="{F8DFC72A-0736-E44B-9024-E9FBCEDBF82B}" srcOrd="1" destOrd="0" presId="urn:microsoft.com/office/officeart/2016/7/layout/VerticalDownArrowProcess"/>
    <dgm:cxn modelId="{EBF93F94-05DD-E44A-BB5A-9AD133C0CC39}" type="presOf" srcId="{540C2247-D6AC-45A7-A3DD-7F52C4060028}" destId="{A844DDE8-C3D5-9742-A875-34109D59E52D}" srcOrd="0" destOrd="0" presId="urn:microsoft.com/office/officeart/2016/7/layout/VerticalDownArrowProcess"/>
    <dgm:cxn modelId="{7249B5A3-3188-BD42-8612-D96908927C96}" srcId="{82939338-CDD5-8049-B5DE-F07A18998F97}" destId="{F93DFEA0-60E5-704D-AF8A-476C3A4649B0}" srcOrd="0" destOrd="0" parTransId="{E612021F-45C1-D046-8526-4E89A9B7F00D}" sibTransId="{F4607FF9-01C7-D549-91C0-F3BF81267C8E}"/>
    <dgm:cxn modelId="{B448CCAE-6B79-4F1A-9EE3-2C58AACB6D18}" srcId="{1D17A98D-07AC-4D27-A171-145FA776BC5C}" destId="{011E8037-BB13-4018-927B-F64A00735861}" srcOrd="0" destOrd="0" parTransId="{4BEE3725-A129-497D-8F5D-C76E733EF334}" sibTransId="{5773FA0D-7F10-4BCC-A0C4-8DF1A0D3257A}"/>
    <dgm:cxn modelId="{6EAAA2B3-837B-C240-8392-E4F74A35598D}" type="presOf" srcId="{0C809FD3-BC22-454E-8C41-3678BFDBAD8C}" destId="{BE1C8AED-71B2-2B4F-89C4-5F8770F99F3D}" srcOrd="1" destOrd="0" presId="urn:microsoft.com/office/officeart/2016/7/layout/VerticalDownArrowProcess"/>
    <dgm:cxn modelId="{FB9804BF-B063-374F-A144-5E563CC14BED}" type="presOf" srcId="{2F6E761E-E244-4597-AB9F-3C4E8E709F75}" destId="{B9A4F58D-D95D-C647-A014-017193711316}" srcOrd="0" destOrd="0" presId="urn:microsoft.com/office/officeart/2016/7/layout/VerticalDownArrowProcess"/>
    <dgm:cxn modelId="{9B71D2C5-95D9-46AC-84D1-04472F90FA95}" srcId="{540C2247-D6AC-45A7-A3DD-7F52C4060028}" destId="{75F62479-C4B8-40A2-8D77-F929BA8299B4}" srcOrd="8" destOrd="0" parTransId="{4A3BBDA0-E510-4B03-A60F-B99F01849331}" sibTransId="{E651F9FA-25E8-46A4-8CFB-23E5F26B4036}"/>
    <dgm:cxn modelId="{884DC5C6-0F53-5941-B5CB-A9855179AD44}" type="presOf" srcId="{6668C15E-8B82-4D35-ABA7-3C68625D1CA2}" destId="{33D969F4-62BB-1C47-9FC8-FA16B0302DC5}" srcOrd="0" destOrd="0" presId="urn:microsoft.com/office/officeart/2016/7/layout/VerticalDownArrowProcess"/>
    <dgm:cxn modelId="{79A7A3D9-209B-439C-B73A-BE8D8D724C12}" srcId="{C11D74C4-EB56-4CFA-8377-4956180FDC73}" destId="{6C3C775A-DBB5-476A-8678-3A2DEFD9036F}" srcOrd="0" destOrd="0" parTransId="{ED259976-B47E-407B-9B64-8ADF5D8B73DA}" sibTransId="{8D907683-3180-4146-8AD9-A89E09B45FB3}"/>
    <dgm:cxn modelId="{E591A5D9-31B2-4F78-AD78-D35566F7314E}" srcId="{EDF2428E-BF02-4032-980F-7D7FCF60589B}" destId="{ADB34553-C7A9-413C-B8B8-98441A1A56BE}" srcOrd="0" destOrd="0" parTransId="{F965EE69-E802-4119-9E72-4DA5A1972512}" sibTransId="{0562F18D-EEE3-4C0A-9EAB-7072E0AC5552}"/>
    <dgm:cxn modelId="{0FF702DF-1B19-3E44-93FD-BD86D0B20FD7}" type="presOf" srcId="{F93DFEA0-60E5-704D-AF8A-476C3A4649B0}" destId="{EC329831-BF27-644D-81A7-394F95CDB598}" srcOrd="0" destOrd="0" presId="urn:microsoft.com/office/officeart/2016/7/layout/VerticalDownArrowProcess"/>
    <dgm:cxn modelId="{AFC4E2DF-1CBC-4FF5-870D-BCB56951468D}" srcId="{9A4106E7-0DB6-497B-BA4E-26D218C5FFFF}" destId="{05CE4045-9545-4008-8AF2-6B601CE78394}" srcOrd="0" destOrd="0" parTransId="{CC7DB1AA-CB1B-4C7F-8737-F08F16B339AC}" sibTransId="{4A2DFC08-9DA6-49CC-9E57-3517C9247351}"/>
    <dgm:cxn modelId="{48D63EE0-1E43-204D-B035-AC574A3A800F}" type="presOf" srcId="{05CE4045-9545-4008-8AF2-6B601CE78394}" destId="{2E948C2C-1C67-BE43-BBFB-C7CE84F7235D}" srcOrd="0" destOrd="0" presId="urn:microsoft.com/office/officeart/2016/7/layout/VerticalDownArrowProcess"/>
    <dgm:cxn modelId="{31A082E2-585B-D347-952A-47E8FC443FC2}" type="presOf" srcId="{6C3C775A-DBB5-476A-8678-3A2DEFD9036F}" destId="{883CFD1E-FC68-5841-BFC2-6B94F8D86829}" srcOrd="0" destOrd="0" presId="urn:microsoft.com/office/officeart/2016/7/layout/VerticalDownArrowProcess"/>
    <dgm:cxn modelId="{A25A28E5-BEFC-3444-8DF5-6F23FFA0804A}" type="presOf" srcId="{250BA6CF-E72B-4969-907E-0578FE00802C}" destId="{200C7A2E-11E0-EA4C-8A28-6A3D6F88697C}" srcOrd="0" destOrd="0" presId="urn:microsoft.com/office/officeart/2016/7/layout/VerticalDownArrowProcess"/>
    <dgm:cxn modelId="{829498EC-526C-49DC-818C-F3230AF5EB0C}" srcId="{540C2247-D6AC-45A7-A3DD-7F52C4060028}" destId="{2F6E761E-E244-4597-AB9F-3C4E8E709F75}" srcOrd="7" destOrd="0" parTransId="{98D2C544-841A-4CC3-8363-DBBD06BD2324}" sibTransId="{35A703B6-0FB2-47CB-86D9-85AEB916DC6D}"/>
    <dgm:cxn modelId="{3D71D6EE-6217-4AAD-8917-67BCD650C0A9}" srcId="{75F62479-C4B8-40A2-8D77-F929BA8299B4}" destId="{250BA6CF-E72B-4969-907E-0578FE00802C}" srcOrd="0" destOrd="0" parTransId="{8A0CABA4-940A-45E0-B2F5-2E105BEF02CD}" sibTransId="{6E03553E-814F-4D0E-9B80-239A8323B705}"/>
    <dgm:cxn modelId="{4C19B3F1-C61C-0943-BAD5-BF7C4DAD9F9A}" type="presOf" srcId="{82939338-CDD5-8049-B5DE-F07A18998F97}" destId="{0999163C-F061-9C43-ABD2-6E4B2DD4E872}" srcOrd="0" destOrd="0" presId="urn:microsoft.com/office/officeart/2016/7/layout/VerticalDownArrowProcess"/>
    <dgm:cxn modelId="{6F7A3FF3-D8F7-E444-A3C1-8E6FEA1B8FB2}" type="presOf" srcId="{C11D74C4-EB56-4CFA-8377-4956180FDC73}" destId="{36FB9BA7-0F1B-A244-84D0-F0F8387FF420}" srcOrd="0" destOrd="0" presId="urn:microsoft.com/office/officeart/2016/7/layout/VerticalDownArrowProcess"/>
    <dgm:cxn modelId="{4C1626F4-C8BF-4304-A49E-DB66B51A26A4}" srcId="{540C2247-D6AC-45A7-A3DD-7F52C4060028}" destId="{0C809FD3-BC22-454E-8C41-3678BFDBAD8C}" srcOrd="0" destOrd="0" parTransId="{EE661C70-D385-4406-A122-5301F75C885B}" sibTransId="{016D3D16-E460-4CE6-8866-B45156C4270B}"/>
    <dgm:cxn modelId="{ED5255F4-475F-CB4C-B22B-F76D3BF6960B}" type="presOf" srcId="{82939338-CDD5-8049-B5DE-F07A18998F97}" destId="{86E494FD-BC2A-5F44-8E06-B9C4B2B85A15}" srcOrd="1" destOrd="0" presId="urn:microsoft.com/office/officeart/2016/7/layout/VerticalDownArrowProcess"/>
    <dgm:cxn modelId="{75AC3DF9-AC4C-B941-9F92-9E3F503D4931}" type="presOf" srcId="{011E8037-BB13-4018-927B-F64A00735861}" destId="{57F40F32-FDD0-B34B-8140-2745847A543E}" srcOrd="0" destOrd="0" presId="urn:microsoft.com/office/officeart/2016/7/layout/VerticalDownArrowProcess"/>
    <dgm:cxn modelId="{174E703B-E54C-7F4E-9969-DE89690F8824}" type="presParOf" srcId="{A844DDE8-C3D5-9742-A875-34109D59E52D}" destId="{2DDE28BC-879B-B543-9836-B486CBC70ADF}" srcOrd="0" destOrd="0" presId="urn:microsoft.com/office/officeart/2016/7/layout/VerticalDownArrowProcess"/>
    <dgm:cxn modelId="{A92511E7-FF7C-C84F-B147-D8EB9D99E85F}" type="presParOf" srcId="{2DDE28BC-879B-B543-9836-B486CBC70ADF}" destId="{72C3215D-0873-454D-B0FA-987E66CF9C83}" srcOrd="0" destOrd="0" presId="urn:microsoft.com/office/officeart/2016/7/layout/VerticalDownArrowProcess"/>
    <dgm:cxn modelId="{BE70607D-698A-F84D-9433-B644C6D45F67}" type="presParOf" srcId="{2DDE28BC-879B-B543-9836-B486CBC70ADF}" destId="{57F40F32-FDD0-B34B-8140-2745847A543E}" srcOrd="1" destOrd="0" presId="urn:microsoft.com/office/officeart/2016/7/layout/VerticalDownArrowProcess"/>
    <dgm:cxn modelId="{8DFD3F83-6ACE-EE40-AD5A-47E8104080EE}" type="presParOf" srcId="{A844DDE8-C3D5-9742-A875-34109D59E52D}" destId="{FFA49BF4-210F-F74D-9256-249B9240719F}" srcOrd="1" destOrd="0" presId="urn:microsoft.com/office/officeart/2016/7/layout/VerticalDownArrowProcess"/>
    <dgm:cxn modelId="{8327EF86-98FA-1641-A089-59F5AFA51097}" type="presParOf" srcId="{A844DDE8-C3D5-9742-A875-34109D59E52D}" destId="{828805A9-9A73-2E4E-91D9-423A838BDAC3}" srcOrd="2" destOrd="0" presId="urn:microsoft.com/office/officeart/2016/7/layout/VerticalDownArrowProcess"/>
    <dgm:cxn modelId="{767F96C1-9AAA-C64B-9AF4-2FCC797B4B4D}" type="presParOf" srcId="{828805A9-9A73-2E4E-91D9-423A838BDAC3}" destId="{BC24CAAC-BF6D-EF4E-A0D6-270A39AFC7DF}" srcOrd="0" destOrd="0" presId="urn:microsoft.com/office/officeart/2016/7/layout/VerticalDownArrowProcess"/>
    <dgm:cxn modelId="{800A90F4-50A9-6B45-A041-8F7E6D784066}" type="presParOf" srcId="{828805A9-9A73-2E4E-91D9-423A838BDAC3}" destId="{F8DFC72A-0736-E44B-9024-E9FBCEDBF82B}" srcOrd="1" destOrd="0" presId="urn:microsoft.com/office/officeart/2016/7/layout/VerticalDownArrowProcess"/>
    <dgm:cxn modelId="{4A6EABED-7D04-7845-99DD-757B233A5C31}" type="presParOf" srcId="{828805A9-9A73-2E4E-91D9-423A838BDAC3}" destId="{200C7A2E-11E0-EA4C-8A28-6A3D6F88697C}" srcOrd="2" destOrd="0" presId="urn:microsoft.com/office/officeart/2016/7/layout/VerticalDownArrowProcess"/>
    <dgm:cxn modelId="{776EE816-2751-AA4C-82AB-0DC315F2BC28}" type="presParOf" srcId="{A844DDE8-C3D5-9742-A875-34109D59E52D}" destId="{541650DA-5C04-9243-B90E-1FE198806DEE}" srcOrd="3" destOrd="0" presId="urn:microsoft.com/office/officeart/2016/7/layout/VerticalDownArrowProcess"/>
    <dgm:cxn modelId="{F5225A05-0424-9242-BDCA-684C0AF81314}" type="presParOf" srcId="{A844DDE8-C3D5-9742-A875-34109D59E52D}" destId="{8E2F167B-4C43-4540-9156-B074AC7EB9E3}" srcOrd="4" destOrd="0" presId="urn:microsoft.com/office/officeart/2016/7/layout/VerticalDownArrowProcess"/>
    <dgm:cxn modelId="{1D4D78B7-72F5-1F42-BD61-F84DDA306C77}" type="presParOf" srcId="{8E2F167B-4C43-4540-9156-B074AC7EB9E3}" destId="{B9A4F58D-D95D-C647-A014-017193711316}" srcOrd="0" destOrd="0" presId="urn:microsoft.com/office/officeart/2016/7/layout/VerticalDownArrowProcess"/>
    <dgm:cxn modelId="{6DB19F1E-A5ED-0C44-9983-75F75337408A}" type="presParOf" srcId="{8E2F167B-4C43-4540-9156-B074AC7EB9E3}" destId="{9EEA7771-85CD-4C45-90B7-8124310477BD}" srcOrd="1" destOrd="0" presId="urn:microsoft.com/office/officeart/2016/7/layout/VerticalDownArrowProcess"/>
    <dgm:cxn modelId="{63EE0BD5-2247-9E46-8192-E1C10519E323}" type="presParOf" srcId="{8E2F167B-4C43-4540-9156-B074AC7EB9E3}" destId="{22C49F18-0012-EA4A-8690-89C1729AC0CE}" srcOrd="2" destOrd="0" presId="urn:microsoft.com/office/officeart/2016/7/layout/VerticalDownArrowProcess"/>
    <dgm:cxn modelId="{B10A0678-3530-274A-9EA6-041E26D129D4}" type="presParOf" srcId="{A844DDE8-C3D5-9742-A875-34109D59E52D}" destId="{8279224D-4421-4C4C-9FD9-9CFDC1FE8FD9}" srcOrd="5" destOrd="0" presId="urn:microsoft.com/office/officeart/2016/7/layout/VerticalDownArrowProcess"/>
    <dgm:cxn modelId="{6D2324FD-5D77-A84B-8231-C4097CE0E483}" type="presParOf" srcId="{A844DDE8-C3D5-9742-A875-34109D59E52D}" destId="{C77A14EF-9BE0-5B4D-89BC-72A4A33EC0E7}" srcOrd="6" destOrd="0" presId="urn:microsoft.com/office/officeart/2016/7/layout/VerticalDownArrowProcess"/>
    <dgm:cxn modelId="{CC886783-FCB4-FF40-917B-7B7054E26F77}" type="presParOf" srcId="{C77A14EF-9BE0-5B4D-89BC-72A4A33EC0E7}" destId="{165A0B50-27DB-6445-A91A-EFBD75D34BFF}" srcOrd="0" destOrd="0" presId="urn:microsoft.com/office/officeart/2016/7/layout/VerticalDownArrowProcess"/>
    <dgm:cxn modelId="{FA401DFA-FE89-2B43-A9E8-0624D3C5CABB}" type="presParOf" srcId="{C77A14EF-9BE0-5B4D-89BC-72A4A33EC0E7}" destId="{05333F5B-20F9-804A-9C5E-C9E46949D741}" srcOrd="1" destOrd="0" presId="urn:microsoft.com/office/officeart/2016/7/layout/VerticalDownArrowProcess"/>
    <dgm:cxn modelId="{9E97F3E2-F716-894E-81F6-EACDBDD1C3B4}" type="presParOf" srcId="{C77A14EF-9BE0-5B4D-89BC-72A4A33EC0E7}" destId="{1857BBD7-30D4-BF41-8AE5-EEE182C1F16A}" srcOrd="2" destOrd="0" presId="urn:microsoft.com/office/officeart/2016/7/layout/VerticalDownArrowProcess"/>
    <dgm:cxn modelId="{C6E0AA3B-FC48-844B-A290-82A88C3F091B}" type="presParOf" srcId="{A844DDE8-C3D5-9742-A875-34109D59E52D}" destId="{63D2C826-8D96-E945-80DB-71D6C898C923}" srcOrd="7" destOrd="0" presId="urn:microsoft.com/office/officeart/2016/7/layout/VerticalDownArrowProcess"/>
    <dgm:cxn modelId="{B8CDACD7-056D-9B48-BB5A-7A73AEB86F88}" type="presParOf" srcId="{A844DDE8-C3D5-9742-A875-34109D59E52D}" destId="{C374C2AD-CA61-4746-A75C-F348D98600A5}" srcOrd="8" destOrd="0" presId="urn:microsoft.com/office/officeart/2016/7/layout/VerticalDownArrowProcess"/>
    <dgm:cxn modelId="{30F86129-BFFD-E345-A164-97B296D6978A}" type="presParOf" srcId="{C374C2AD-CA61-4746-A75C-F348D98600A5}" destId="{0999163C-F061-9C43-ABD2-6E4B2DD4E872}" srcOrd="0" destOrd="0" presId="urn:microsoft.com/office/officeart/2016/7/layout/VerticalDownArrowProcess"/>
    <dgm:cxn modelId="{8286FB86-E4A4-2A47-A07A-863864693A00}" type="presParOf" srcId="{C374C2AD-CA61-4746-A75C-F348D98600A5}" destId="{86E494FD-BC2A-5F44-8E06-B9C4B2B85A15}" srcOrd="1" destOrd="0" presId="urn:microsoft.com/office/officeart/2016/7/layout/VerticalDownArrowProcess"/>
    <dgm:cxn modelId="{1A248734-FC20-764D-BC04-2E93094BCA92}" type="presParOf" srcId="{C374C2AD-CA61-4746-A75C-F348D98600A5}" destId="{EC329831-BF27-644D-81A7-394F95CDB598}" srcOrd="2" destOrd="0" presId="urn:microsoft.com/office/officeart/2016/7/layout/VerticalDownArrowProcess"/>
    <dgm:cxn modelId="{86368CA7-EC50-7942-84A1-D694EE9EF34E}" type="presParOf" srcId="{A844DDE8-C3D5-9742-A875-34109D59E52D}" destId="{BE97FBB3-236A-8F40-B6C5-C8D1B411385D}" srcOrd="9" destOrd="0" presId="urn:microsoft.com/office/officeart/2016/7/layout/VerticalDownArrowProcess"/>
    <dgm:cxn modelId="{0E00E0EF-AF40-1542-BB71-F5CDF7538968}" type="presParOf" srcId="{A844DDE8-C3D5-9742-A875-34109D59E52D}" destId="{D3994B68-C7B9-3E47-B468-4392DF0823EB}" srcOrd="10" destOrd="0" presId="urn:microsoft.com/office/officeart/2016/7/layout/VerticalDownArrowProcess"/>
    <dgm:cxn modelId="{13FFBE6A-919B-ED44-B9E1-9DC158AF3780}" type="presParOf" srcId="{D3994B68-C7B9-3E47-B468-4392DF0823EB}" destId="{07D41FA6-D91F-2C4C-9266-3A0C512DC4C8}" srcOrd="0" destOrd="0" presId="urn:microsoft.com/office/officeart/2016/7/layout/VerticalDownArrowProcess"/>
    <dgm:cxn modelId="{A881DCD6-126D-A147-86BA-2DD4FCBAB4C2}" type="presParOf" srcId="{D3994B68-C7B9-3E47-B468-4392DF0823EB}" destId="{DDF78A1F-54F7-AB4B-9A3E-EF86D69F001B}" srcOrd="1" destOrd="0" presId="urn:microsoft.com/office/officeart/2016/7/layout/VerticalDownArrowProcess"/>
    <dgm:cxn modelId="{CF3D9A66-432B-E040-9E3E-F351B8839FFB}" type="presParOf" srcId="{D3994B68-C7B9-3E47-B468-4392DF0823EB}" destId="{2E948C2C-1C67-BE43-BBFB-C7CE84F7235D}" srcOrd="2" destOrd="0" presId="urn:microsoft.com/office/officeart/2016/7/layout/VerticalDownArrowProcess"/>
    <dgm:cxn modelId="{B4A6431B-31C2-F446-9BCC-88CBBB5E0BA4}" type="presParOf" srcId="{A844DDE8-C3D5-9742-A875-34109D59E52D}" destId="{34459172-2242-3C48-B8B3-4BB0F5D6E240}" srcOrd="11" destOrd="0" presId="urn:microsoft.com/office/officeart/2016/7/layout/VerticalDownArrowProcess"/>
    <dgm:cxn modelId="{6DB48B24-761C-D84F-A74A-F02B6D1343A3}" type="presParOf" srcId="{A844DDE8-C3D5-9742-A875-34109D59E52D}" destId="{D8CE1535-A6BD-8442-B2F3-0D2B41E842F4}" srcOrd="12" destOrd="0" presId="urn:microsoft.com/office/officeart/2016/7/layout/VerticalDownArrowProcess"/>
    <dgm:cxn modelId="{053A24F1-F808-7D4F-85BD-4A473F73A438}" type="presParOf" srcId="{D8CE1535-A6BD-8442-B2F3-0D2B41E842F4}" destId="{36FB9BA7-0F1B-A244-84D0-F0F8387FF420}" srcOrd="0" destOrd="0" presId="urn:microsoft.com/office/officeart/2016/7/layout/VerticalDownArrowProcess"/>
    <dgm:cxn modelId="{FF9DB655-A490-D44C-A006-53934365DA8E}" type="presParOf" srcId="{D8CE1535-A6BD-8442-B2F3-0D2B41E842F4}" destId="{6FE24795-D018-A045-A535-CCA9EA64AE43}" srcOrd="1" destOrd="0" presId="urn:microsoft.com/office/officeart/2016/7/layout/VerticalDownArrowProcess"/>
    <dgm:cxn modelId="{315FDE36-BE6B-E645-8E28-B5F43AA7C47E}" type="presParOf" srcId="{D8CE1535-A6BD-8442-B2F3-0D2B41E842F4}" destId="{883CFD1E-FC68-5841-BFC2-6B94F8D86829}" srcOrd="2" destOrd="0" presId="urn:microsoft.com/office/officeart/2016/7/layout/VerticalDownArrowProcess"/>
    <dgm:cxn modelId="{B08214E5-2C77-C744-ADF8-673CA230CC44}" type="presParOf" srcId="{A844DDE8-C3D5-9742-A875-34109D59E52D}" destId="{56F174C3-6F3F-8842-AF88-351C74C58312}" srcOrd="13" destOrd="0" presId="urn:microsoft.com/office/officeart/2016/7/layout/VerticalDownArrowProcess"/>
    <dgm:cxn modelId="{46BCC968-754E-3840-99C4-8B29FF3890FB}" type="presParOf" srcId="{A844DDE8-C3D5-9742-A875-34109D59E52D}" destId="{1A58F212-1693-1947-B811-2B1044A8883A}" srcOrd="14" destOrd="0" presId="urn:microsoft.com/office/officeart/2016/7/layout/VerticalDownArrowProcess"/>
    <dgm:cxn modelId="{1518E17C-601E-D64E-B00B-D43E976B6244}" type="presParOf" srcId="{1A58F212-1693-1947-B811-2B1044A8883A}" destId="{C0CA9C06-6C2C-1743-84D3-7C70081A0611}" srcOrd="0" destOrd="0" presId="urn:microsoft.com/office/officeart/2016/7/layout/VerticalDownArrowProcess"/>
    <dgm:cxn modelId="{4EAB5F5D-7C73-1F4B-9459-15470B32A878}" type="presParOf" srcId="{1A58F212-1693-1947-B811-2B1044A8883A}" destId="{95674E54-BC8E-2A4F-832F-5BD599C5A373}" srcOrd="1" destOrd="0" presId="urn:microsoft.com/office/officeart/2016/7/layout/VerticalDownArrowProcess"/>
    <dgm:cxn modelId="{41C00C9F-61B2-FA42-B560-85900C42E40A}" type="presParOf" srcId="{1A58F212-1693-1947-B811-2B1044A8883A}" destId="{298A8A33-EE30-0940-A7F1-7461A8DD6634}" srcOrd="2" destOrd="0" presId="urn:microsoft.com/office/officeart/2016/7/layout/VerticalDownArrowProcess"/>
    <dgm:cxn modelId="{7B770CE8-93B2-2B42-8CCC-566A15ABC79F}" type="presParOf" srcId="{A844DDE8-C3D5-9742-A875-34109D59E52D}" destId="{D343895E-806D-454C-A7C3-AF892762F298}" srcOrd="15" destOrd="0" presId="urn:microsoft.com/office/officeart/2016/7/layout/VerticalDownArrowProcess"/>
    <dgm:cxn modelId="{915B6DA2-BAD3-ED4D-AAEA-4BC22FB0B8D4}" type="presParOf" srcId="{A844DDE8-C3D5-9742-A875-34109D59E52D}" destId="{15D63500-08EA-2549-9FB8-FA6BDBAD518E}" srcOrd="16" destOrd="0" presId="urn:microsoft.com/office/officeart/2016/7/layout/VerticalDownArrowProcess"/>
    <dgm:cxn modelId="{C101B639-3DAA-CC45-9584-16F11AD5F868}" type="presParOf" srcId="{15D63500-08EA-2549-9FB8-FA6BDBAD518E}" destId="{30D858A3-CD93-7142-9F1E-B4B5183B208B}" srcOrd="0" destOrd="0" presId="urn:microsoft.com/office/officeart/2016/7/layout/VerticalDownArrowProcess"/>
    <dgm:cxn modelId="{04084678-58BB-3D48-88E3-2C79E7785C85}" type="presParOf" srcId="{15D63500-08EA-2549-9FB8-FA6BDBAD518E}" destId="{3B3ABB46-D30F-1748-B91A-27735E904DE1}" srcOrd="1" destOrd="0" presId="urn:microsoft.com/office/officeart/2016/7/layout/VerticalDownArrowProcess"/>
    <dgm:cxn modelId="{EDE9DA26-A603-1A44-8ADA-13F7A9DB5CF7}" type="presParOf" srcId="{15D63500-08EA-2549-9FB8-FA6BDBAD518E}" destId="{0A313AAA-4136-254B-8960-F9EE9AD0CE70}" srcOrd="2" destOrd="0" presId="urn:microsoft.com/office/officeart/2016/7/layout/VerticalDownArrowProcess"/>
    <dgm:cxn modelId="{26D9B85D-8D73-624D-AF53-C2693BDBC143}" type="presParOf" srcId="{A844DDE8-C3D5-9742-A875-34109D59E52D}" destId="{A64ECAAE-BF3A-FC40-BDAC-DAC54C9B6D4A}" srcOrd="17" destOrd="0" presId="urn:microsoft.com/office/officeart/2016/7/layout/VerticalDownArrowProcess"/>
    <dgm:cxn modelId="{0CC51553-BA9C-774D-B601-5F1D104B0B77}" type="presParOf" srcId="{A844DDE8-C3D5-9742-A875-34109D59E52D}" destId="{B899FCB2-364B-8F41-BE84-E50995A1866A}" srcOrd="18" destOrd="0" presId="urn:microsoft.com/office/officeart/2016/7/layout/VerticalDownArrowProcess"/>
    <dgm:cxn modelId="{D858E158-9D35-9346-B7E0-A029654D1F1D}" type="presParOf" srcId="{B899FCB2-364B-8F41-BE84-E50995A1866A}" destId="{E3C988C9-4D5B-6D4F-8072-AA5E7C17E2EE}" srcOrd="0" destOrd="0" presId="urn:microsoft.com/office/officeart/2016/7/layout/VerticalDownArrowProcess"/>
    <dgm:cxn modelId="{AAB358FD-7C64-F042-A0E2-ECD9F1D0097F}" type="presParOf" srcId="{B899FCB2-364B-8F41-BE84-E50995A1866A}" destId="{BE1C8AED-71B2-2B4F-89C4-5F8770F99F3D}" srcOrd="1" destOrd="0" presId="urn:microsoft.com/office/officeart/2016/7/layout/VerticalDownArrowProcess"/>
    <dgm:cxn modelId="{93670653-84E9-DE49-B345-902554B01555}" type="presParOf" srcId="{B899FCB2-364B-8F41-BE84-E50995A1866A}" destId="{33D969F4-62BB-1C47-9FC8-FA16B0302DC5}" srcOrd="2" destOrd="0" presId="urn:microsoft.com/office/officeart/2016/7/layout/VerticalDown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9832E5-1450-5749-9B17-78098BCD29C5}">
      <dsp:nvSpPr>
        <dsp:cNvPr id="0" name=""/>
        <dsp:cNvSpPr/>
      </dsp:nvSpPr>
      <dsp:spPr>
        <a:xfrm>
          <a:off x="0" y="1908"/>
          <a:ext cx="65162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3A8B517-4C95-9A45-8BFD-60D171A0EAED}">
      <dsp:nvSpPr>
        <dsp:cNvPr id="0" name=""/>
        <dsp:cNvSpPr/>
      </dsp:nvSpPr>
      <dsp:spPr>
        <a:xfrm>
          <a:off x="0" y="1908"/>
          <a:ext cx="6516216" cy="6507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latin typeface="Times New Roman" panose="02020603050405020304" pitchFamily="18" charset="0"/>
              <a:cs typeface="Times New Roman" panose="02020603050405020304" pitchFamily="18" charset="0"/>
            </a:rPr>
            <a:t>Introduction</a:t>
          </a:r>
        </a:p>
      </dsp:txBody>
      <dsp:txXfrm>
        <a:off x="0" y="1908"/>
        <a:ext cx="6516216" cy="650794"/>
      </dsp:txXfrm>
    </dsp:sp>
    <dsp:sp modelId="{0DC21949-3D14-9A4A-A706-ABD0E1D024D4}">
      <dsp:nvSpPr>
        <dsp:cNvPr id="0" name=""/>
        <dsp:cNvSpPr/>
      </dsp:nvSpPr>
      <dsp:spPr>
        <a:xfrm>
          <a:off x="0" y="652703"/>
          <a:ext cx="65162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2C97D0-C440-8A46-A4D8-3DF4AF819D0D}">
      <dsp:nvSpPr>
        <dsp:cNvPr id="0" name=""/>
        <dsp:cNvSpPr/>
      </dsp:nvSpPr>
      <dsp:spPr>
        <a:xfrm>
          <a:off x="0" y="652703"/>
          <a:ext cx="6516216" cy="6507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latin typeface="Times New Roman" panose="02020603050405020304" pitchFamily="18" charset="0"/>
              <a:cs typeface="Times New Roman" panose="02020603050405020304" pitchFamily="18" charset="0"/>
            </a:rPr>
            <a:t>Business Problem and question for Analysis</a:t>
          </a:r>
        </a:p>
      </dsp:txBody>
      <dsp:txXfrm>
        <a:off x="0" y="652703"/>
        <a:ext cx="6516216" cy="650794"/>
      </dsp:txXfrm>
    </dsp:sp>
    <dsp:sp modelId="{DD2F19C1-8A7B-F041-A24A-7EC420C3675D}">
      <dsp:nvSpPr>
        <dsp:cNvPr id="0" name=""/>
        <dsp:cNvSpPr/>
      </dsp:nvSpPr>
      <dsp:spPr>
        <a:xfrm>
          <a:off x="0" y="1303497"/>
          <a:ext cx="65162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123315-568C-FF49-93FB-9840652C1EC9}">
      <dsp:nvSpPr>
        <dsp:cNvPr id="0" name=""/>
        <dsp:cNvSpPr/>
      </dsp:nvSpPr>
      <dsp:spPr>
        <a:xfrm>
          <a:off x="0" y="1303497"/>
          <a:ext cx="6516216" cy="6507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latin typeface="Times New Roman" panose="02020603050405020304" pitchFamily="18" charset="0"/>
              <a:cs typeface="Times New Roman" panose="02020603050405020304" pitchFamily="18" charset="0"/>
            </a:rPr>
            <a:t>Data Exploration &amp; Research</a:t>
          </a:r>
        </a:p>
      </dsp:txBody>
      <dsp:txXfrm>
        <a:off x="0" y="1303497"/>
        <a:ext cx="6516216" cy="650794"/>
      </dsp:txXfrm>
    </dsp:sp>
    <dsp:sp modelId="{0F777910-5D8E-7A44-BCC4-A50B6F7028C7}">
      <dsp:nvSpPr>
        <dsp:cNvPr id="0" name=""/>
        <dsp:cNvSpPr/>
      </dsp:nvSpPr>
      <dsp:spPr>
        <a:xfrm>
          <a:off x="0" y="1954292"/>
          <a:ext cx="65162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113D01-123F-804F-AB0F-7B3A40204CBA}">
      <dsp:nvSpPr>
        <dsp:cNvPr id="0" name=""/>
        <dsp:cNvSpPr/>
      </dsp:nvSpPr>
      <dsp:spPr>
        <a:xfrm>
          <a:off x="0" y="1954292"/>
          <a:ext cx="6516216" cy="6507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latin typeface="Times New Roman" panose="02020603050405020304" pitchFamily="18" charset="0"/>
              <a:cs typeface="Times New Roman" panose="02020603050405020304" pitchFamily="18" charset="0"/>
            </a:rPr>
            <a:t>Methodology Tools and Technology</a:t>
          </a:r>
        </a:p>
      </dsp:txBody>
      <dsp:txXfrm>
        <a:off x="0" y="1954292"/>
        <a:ext cx="6516216" cy="650794"/>
      </dsp:txXfrm>
    </dsp:sp>
    <dsp:sp modelId="{35845777-A989-4B4A-A4A3-31A267D6DCA7}">
      <dsp:nvSpPr>
        <dsp:cNvPr id="0" name=""/>
        <dsp:cNvSpPr/>
      </dsp:nvSpPr>
      <dsp:spPr>
        <a:xfrm>
          <a:off x="0" y="2605087"/>
          <a:ext cx="65162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4BE685-B1C5-AA43-89EA-AB42C0AFD897}">
      <dsp:nvSpPr>
        <dsp:cNvPr id="0" name=""/>
        <dsp:cNvSpPr/>
      </dsp:nvSpPr>
      <dsp:spPr>
        <a:xfrm>
          <a:off x="0" y="2605087"/>
          <a:ext cx="6516216" cy="6507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latin typeface="Times New Roman" panose="02020603050405020304" pitchFamily="18" charset="0"/>
              <a:cs typeface="Times New Roman" panose="02020603050405020304" pitchFamily="18" charset="0"/>
            </a:rPr>
            <a:t>Model Building</a:t>
          </a:r>
        </a:p>
      </dsp:txBody>
      <dsp:txXfrm>
        <a:off x="0" y="2605087"/>
        <a:ext cx="6516216" cy="650794"/>
      </dsp:txXfrm>
    </dsp:sp>
    <dsp:sp modelId="{B36D767C-1A37-134B-B03B-61707E1F9958}">
      <dsp:nvSpPr>
        <dsp:cNvPr id="0" name=""/>
        <dsp:cNvSpPr/>
      </dsp:nvSpPr>
      <dsp:spPr>
        <a:xfrm>
          <a:off x="0" y="3255881"/>
          <a:ext cx="65162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DC6DF0-B294-184A-B832-794AB8DF2E7E}">
      <dsp:nvSpPr>
        <dsp:cNvPr id="0" name=""/>
        <dsp:cNvSpPr/>
      </dsp:nvSpPr>
      <dsp:spPr>
        <a:xfrm>
          <a:off x="0" y="3255881"/>
          <a:ext cx="6516216" cy="6507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latin typeface="Times New Roman" panose="02020603050405020304" pitchFamily="18" charset="0"/>
              <a:cs typeface="Times New Roman" panose="02020603050405020304" pitchFamily="18" charset="0"/>
            </a:rPr>
            <a:t>Conclusion &amp; Future Work</a:t>
          </a:r>
        </a:p>
      </dsp:txBody>
      <dsp:txXfrm>
        <a:off x="0" y="3255881"/>
        <a:ext cx="6516216" cy="6507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C3215D-0873-454D-B0FA-987E66CF9C83}">
      <dsp:nvSpPr>
        <dsp:cNvPr id="0" name=""/>
        <dsp:cNvSpPr/>
      </dsp:nvSpPr>
      <dsp:spPr>
        <a:xfrm>
          <a:off x="0" y="4597346"/>
          <a:ext cx="2689875" cy="33539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a:latin typeface="Times New Roman" panose="02020603050405020304" pitchFamily="18" charset="0"/>
              <a:cs typeface="Times New Roman" panose="02020603050405020304" pitchFamily="18" charset="0"/>
            </a:rPr>
            <a:t>Harness</a:t>
          </a:r>
        </a:p>
      </dsp:txBody>
      <dsp:txXfrm>
        <a:off x="0" y="4597346"/>
        <a:ext cx="2689875" cy="335396"/>
      </dsp:txXfrm>
    </dsp:sp>
    <dsp:sp modelId="{57F40F32-FDD0-B34B-8140-2745847A543E}">
      <dsp:nvSpPr>
        <dsp:cNvPr id="0" name=""/>
        <dsp:cNvSpPr/>
      </dsp:nvSpPr>
      <dsp:spPr>
        <a:xfrm>
          <a:off x="2689875" y="4597346"/>
          <a:ext cx="8069626" cy="3353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Harness the power of AutoML to identify the best machine learning algorithms, feature selection methods, and hyperparameter configurations.</a:t>
          </a:r>
        </a:p>
      </dsp:txBody>
      <dsp:txXfrm>
        <a:off x="2689875" y="4597346"/>
        <a:ext cx="8069626" cy="335396"/>
      </dsp:txXfrm>
    </dsp:sp>
    <dsp:sp modelId="{F8DFC72A-0736-E44B-9024-E9FBCEDBF82B}">
      <dsp:nvSpPr>
        <dsp:cNvPr id="0" name=""/>
        <dsp:cNvSpPr/>
      </dsp:nvSpPr>
      <dsp:spPr>
        <a:xfrm rot="10800000">
          <a:off x="0" y="4086536"/>
          <a:ext cx="2689875" cy="51584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Utilize</a:t>
          </a:r>
        </a:p>
      </dsp:txBody>
      <dsp:txXfrm rot="-10800000">
        <a:off x="0" y="4086536"/>
        <a:ext cx="2689875" cy="335296"/>
      </dsp:txXfrm>
    </dsp:sp>
    <dsp:sp modelId="{200C7A2E-11E0-EA4C-8A28-6A3D6F88697C}">
      <dsp:nvSpPr>
        <dsp:cNvPr id="0" name=""/>
        <dsp:cNvSpPr/>
      </dsp:nvSpPr>
      <dsp:spPr>
        <a:xfrm>
          <a:off x="2689875" y="4086536"/>
          <a:ext cx="8069626" cy="3352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Utilize Automated Machine Learning (AutoML) techniques to automate the model development and optimization process.</a:t>
          </a:r>
        </a:p>
      </dsp:txBody>
      <dsp:txXfrm>
        <a:off x="2689875" y="4086536"/>
        <a:ext cx="8069626" cy="335296"/>
      </dsp:txXfrm>
    </dsp:sp>
    <dsp:sp modelId="{9EEA7771-85CD-4C45-90B7-8124310477BD}">
      <dsp:nvSpPr>
        <dsp:cNvPr id="0" name=""/>
        <dsp:cNvSpPr/>
      </dsp:nvSpPr>
      <dsp:spPr>
        <a:xfrm rot="10800000">
          <a:off x="0" y="3575727"/>
          <a:ext cx="2689875" cy="51584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a:latin typeface="Times New Roman" panose="02020603050405020304" pitchFamily="18" charset="0"/>
              <a:cs typeface="Times New Roman" panose="02020603050405020304" pitchFamily="18" charset="0"/>
            </a:rPr>
            <a:t>Determine</a:t>
          </a:r>
        </a:p>
      </dsp:txBody>
      <dsp:txXfrm rot="-10800000">
        <a:off x="0" y="3575727"/>
        <a:ext cx="2689875" cy="335296"/>
      </dsp:txXfrm>
    </dsp:sp>
    <dsp:sp modelId="{22C49F18-0012-EA4A-8690-89C1729AC0CE}">
      <dsp:nvSpPr>
        <dsp:cNvPr id="0" name=""/>
        <dsp:cNvSpPr/>
      </dsp:nvSpPr>
      <dsp:spPr>
        <a:xfrm>
          <a:off x="2689875" y="3575727"/>
          <a:ext cx="8069626" cy="3352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a:latin typeface="Times New Roman" panose="02020603050405020304" pitchFamily="18" charset="0"/>
              <a:cs typeface="Times New Roman" panose="02020603050405020304" pitchFamily="18" charset="0"/>
            </a:rPr>
            <a:t>Determine which factors have the most significant influence on successful hiring decisions.</a:t>
          </a:r>
        </a:p>
      </dsp:txBody>
      <dsp:txXfrm>
        <a:off x="2689875" y="3575727"/>
        <a:ext cx="8069626" cy="335296"/>
      </dsp:txXfrm>
    </dsp:sp>
    <dsp:sp modelId="{05333F5B-20F9-804A-9C5E-C9E46949D741}">
      <dsp:nvSpPr>
        <dsp:cNvPr id="0" name=""/>
        <dsp:cNvSpPr/>
      </dsp:nvSpPr>
      <dsp:spPr>
        <a:xfrm rot="10800000">
          <a:off x="0" y="3064917"/>
          <a:ext cx="2689875" cy="51584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Develop</a:t>
          </a:r>
        </a:p>
      </dsp:txBody>
      <dsp:txXfrm rot="-10800000">
        <a:off x="0" y="3064917"/>
        <a:ext cx="2689875" cy="335296"/>
      </dsp:txXfrm>
    </dsp:sp>
    <dsp:sp modelId="{1857BBD7-30D4-BF41-8AE5-EEE182C1F16A}">
      <dsp:nvSpPr>
        <dsp:cNvPr id="0" name=""/>
        <dsp:cNvSpPr/>
      </dsp:nvSpPr>
      <dsp:spPr>
        <a:xfrm>
          <a:off x="2689875" y="3064917"/>
          <a:ext cx="8069626" cy="3352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a:latin typeface="Times New Roman" panose="02020603050405020304" pitchFamily="18" charset="0"/>
              <a:cs typeface="Times New Roman" panose="02020603050405020304" pitchFamily="18" charset="0"/>
            </a:rPr>
            <a:t>Develop a predictive model to predict the hiring of a candidate based on various factors.</a:t>
          </a:r>
        </a:p>
      </dsp:txBody>
      <dsp:txXfrm>
        <a:off x="2689875" y="3064917"/>
        <a:ext cx="8069626" cy="335296"/>
      </dsp:txXfrm>
    </dsp:sp>
    <dsp:sp modelId="{86E494FD-BC2A-5F44-8E06-B9C4B2B85A15}">
      <dsp:nvSpPr>
        <dsp:cNvPr id="0" name=""/>
        <dsp:cNvSpPr/>
      </dsp:nvSpPr>
      <dsp:spPr>
        <a:xfrm rot="10800000">
          <a:off x="0" y="2554108"/>
          <a:ext cx="2689875" cy="51584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Sampling</a:t>
          </a:r>
        </a:p>
      </dsp:txBody>
      <dsp:txXfrm rot="-10800000">
        <a:off x="0" y="2554108"/>
        <a:ext cx="2689875" cy="335296"/>
      </dsp:txXfrm>
    </dsp:sp>
    <dsp:sp modelId="{EC329831-BF27-644D-81A7-394F95CDB598}">
      <dsp:nvSpPr>
        <dsp:cNvPr id="0" name=""/>
        <dsp:cNvSpPr/>
      </dsp:nvSpPr>
      <dsp:spPr>
        <a:xfrm>
          <a:off x="2689875" y="2554108"/>
          <a:ext cx="8069626" cy="3352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Use SMOTE technique to handle imbalance dataset.</a:t>
          </a:r>
        </a:p>
      </dsp:txBody>
      <dsp:txXfrm>
        <a:off x="2689875" y="2554108"/>
        <a:ext cx="8069626" cy="335296"/>
      </dsp:txXfrm>
    </dsp:sp>
    <dsp:sp modelId="{DDF78A1F-54F7-AB4B-9A3E-EF86D69F001B}">
      <dsp:nvSpPr>
        <dsp:cNvPr id="0" name=""/>
        <dsp:cNvSpPr/>
      </dsp:nvSpPr>
      <dsp:spPr>
        <a:xfrm rot="10800000">
          <a:off x="0" y="2043298"/>
          <a:ext cx="2689875" cy="51584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a:latin typeface="Times New Roman" panose="02020603050405020304" pitchFamily="18" charset="0"/>
              <a:cs typeface="Times New Roman" panose="02020603050405020304" pitchFamily="18" charset="0"/>
            </a:rPr>
            <a:t>Identify</a:t>
          </a:r>
        </a:p>
      </dsp:txBody>
      <dsp:txXfrm rot="-10800000">
        <a:off x="0" y="2043298"/>
        <a:ext cx="2689875" cy="335296"/>
      </dsp:txXfrm>
    </dsp:sp>
    <dsp:sp modelId="{2E948C2C-1C67-BE43-BBFB-C7CE84F7235D}">
      <dsp:nvSpPr>
        <dsp:cNvPr id="0" name=""/>
        <dsp:cNvSpPr/>
      </dsp:nvSpPr>
      <dsp:spPr>
        <a:xfrm>
          <a:off x="2689875" y="2043298"/>
          <a:ext cx="8069626" cy="3352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Identify the key variables that influence hiring decisions and impact the success of candidate selection.</a:t>
          </a:r>
        </a:p>
      </dsp:txBody>
      <dsp:txXfrm>
        <a:off x="2689875" y="2043298"/>
        <a:ext cx="8069626" cy="335296"/>
      </dsp:txXfrm>
    </dsp:sp>
    <dsp:sp modelId="{6FE24795-D018-A045-A535-CCA9EA64AE43}">
      <dsp:nvSpPr>
        <dsp:cNvPr id="0" name=""/>
        <dsp:cNvSpPr/>
      </dsp:nvSpPr>
      <dsp:spPr>
        <a:xfrm rot="10800000">
          <a:off x="0" y="1532489"/>
          <a:ext cx="2689875" cy="51584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a:latin typeface="Times New Roman" panose="02020603050405020304" pitchFamily="18" charset="0"/>
              <a:cs typeface="Times New Roman" panose="02020603050405020304" pitchFamily="18" charset="0"/>
            </a:rPr>
            <a:t>Merge</a:t>
          </a:r>
        </a:p>
      </dsp:txBody>
      <dsp:txXfrm rot="-10800000">
        <a:off x="0" y="1532489"/>
        <a:ext cx="2689875" cy="335296"/>
      </dsp:txXfrm>
    </dsp:sp>
    <dsp:sp modelId="{883CFD1E-FC68-5841-BFC2-6B94F8D86829}">
      <dsp:nvSpPr>
        <dsp:cNvPr id="0" name=""/>
        <dsp:cNvSpPr/>
      </dsp:nvSpPr>
      <dsp:spPr>
        <a:xfrm>
          <a:off x="2689875" y="1532489"/>
          <a:ext cx="8069626" cy="3352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a:latin typeface="Times New Roman" panose="02020603050405020304" pitchFamily="18" charset="0"/>
              <a:cs typeface="Times New Roman" panose="02020603050405020304" pitchFamily="18" charset="0"/>
            </a:rPr>
            <a:t>Merge datasets from different sources.</a:t>
          </a:r>
        </a:p>
      </dsp:txBody>
      <dsp:txXfrm>
        <a:off x="2689875" y="1532489"/>
        <a:ext cx="8069626" cy="335296"/>
      </dsp:txXfrm>
    </dsp:sp>
    <dsp:sp modelId="{95674E54-BC8E-2A4F-832F-5BD599C5A373}">
      <dsp:nvSpPr>
        <dsp:cNvPr id="0" name=""/>
        <dsp:cNvSpPr/>
      </dsp:nvSpPr>
      <dsp:spPr>
        <a:xfrm rot="10800000">
          <a:off x="0" y="1021679"/>
          <a:ext cx="2689875" cy="51584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Explore</a:t>
          </a:r>
        </a:p>
      </dsp:txBody>
      <dsp:txXfrm rot="-10800000">
        <a:off x="0" y="1021679"/>
        <a:ext cx="2689875" cy="335296"/>
      </dsp:txXfrm>
    </dsp:sp>
    <dsp:sp modelId="{298A8A33-EE30-0940-A7F1-7461A8DD6634}">
      <dsp:nvSpPr>
        <dsp:cNvPr id="0" name=""/>
        <dsp:cNvSpPr/>
      </dsp:nvSpPr>
      <dsp:spPr>
        <a:xfrm>
          <a:off x="2689875" y="1021679"/>
          <a:ext cx="8069626" cy="3352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Explore the different types of information captured, including candidate profiles, employment history, performance evaluations, training records etc.</a:t>
          </a:r>
        </a:p>
      </dsp:txBody>
      <dsp:txXfrm>
        <a:off x="2689875" y="1021679"/>
        <a:ext cx="8069626" cy="335296"/>
      </dsp:txXfrm>
    </dsp:sp>
    <dsp:sp modelId="{3B3ABB46-D30F-1748-B91A-27735E904DE1}">
      <dsp:nvSpPr>
        <dsp:cNvPr id="0" name=""/>
        <dsp:cNvSpPr/>
      </dsp:nvSpPr>
      <dsp:spPr>
        <a:xfrm rot="10800000">
          <a:off x="0" y="510870"/>
          <a:ext cx="2689875" cy="51584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a:latin typeface="Times New Roman" panose="02020603050405020304" pitchFamily="18" charset="0"/>
              <a:cs typeface="Times New Roman" panose="02020603050405020304" pitchFamily="18" charset="0"/>
            </a:rPr>
            <a:t>Understand</a:t>
          </a:r>
        </a:p>
      </dsp:txBody>
      <dsp:txXfrm rot="-10800000">
        <a:off x="0" y="510870"/>
        <a:ext cx="2689875" cy="335296"/>
      </dsp:txXfrm>
    </dsp:sp>
    <dsp:sp modelId="{0A313AAA-4136-254B-8960-F9EE9AD0CE70}">
      <dsp:nvSpPr>
        <dsp:cNvPr id="0" name=""/>
        <dsp:cNvSpPr/>
      </dsp:nvSpPr>
      <dsp:spPr>
        <a:xfrm>
          <a:off x="2689875" y="510870"/>
          <a:ext cx="8069626" cy="3352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Understand the patterns in ATS (Applicant Tracking System) and HRIS (Human Resources Information System) data</a:t>
          </a:r>
        </a:p>
      </dsp:txBody>
      <dsp:txXfrm>
        <a:off x="2689875" y="510870"/>
        <a:ext cx="8069626" cy="335296"/>
      </dsp:txXfrm>
    </dsp:sp>
    <dsp:sp modelId="{BE1C8AED-71B2-2B4F-89C4-5F8770F99F3D}">
      <dsp:nvSpPr>
        <dsp:cNvPr id="0" name=""/>
        <dsp:cNvSpPr/>
      </dsp:nvSpPr>
      <dsp:spPr>
        <a:xfrm rot="10800000">
          <a:off x="0" y="60"/>
          <a:ext cx="2689875" cy="51584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304" tIns="99568" rIns="191304" bIns="99568"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Project</a:t>
          </a:r>
        </a:p>
      </dsp:txBody>
      <dsp:txXfrm rot="-10800000">
        <a:off x="0" y="60"/>
        <a:ext cx="2689875" cy="335296"/>
      </dsp:txXfrm>
    </dsp:sp>
    <dsp:sp modelId="{33D969F4-62BB-1C47-9FC8-FA16B0302DC5}">
      <dsp:nvSpPr>
        <dsp:cNvPr id="0" name=""/>
        <dsp:cNvSpPr/>
      </dsp:nvSpPr>
      <dsp:spPr>
        <a:xfrm>
          <a:off x="2689875" y="60"/>
          <a:ext cx="8069626" cy="33529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690" tIns="177800" rIns="163690" bIns="17780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Project Aims: -</a:t>
          </a:r>
        </a:p>
      </dsp:txBody>
      <dsp:txXfrm>
        <a:off x="2689875" y="60"/>
        <a:ext cx="8069626" cy="33529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F6592-4DAC-EED6-D6E1-09714E94CE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09BF916-AD6E-CE80-FA56-1A18C53EFE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1D0CED3-B61D-50C5-0EB2-A35999B37AAE}"/>
              </a:ext>
            </a:extLst>
          </p:cNvPr>
          <p:cNvSpPr>
            <a:spLocks noGrp="1"/>
          </p:cNvSpPr>
          <p:nvPr>
            <p:ph type="dt" sz="half" idx="10"/>
          </p:nvPr>
        </p:nvSpPr>
        <p:spPr/>
        <p:txBody>
          <a:bodyPr/>
          <a:lstStyle/>
          <a:p>
            <a:fld id="{79C5A860-F335-4252-AA00-24FB67ED2982}" type="datetime1">
              <a:rPr lang="en-US" smtClean="0"/>
              <a:t>7/2/23</a:t>
            </a:fld>
            <a:endParaRPr lang="en-US"/>
          </a:p>
        </p:txBody>
      </p:sp>
      <p:sp>
        <p:nvSpPr>
          <p:cNvPr id="5" name="Footer Placeholder 4">
            <a:extLst>
              <a:ext uri="{FF2B5EF4-FFF2-40B4-BE49-F238E27FC236}">
                <a16:creationId xmlns:a16="http://schemas.microsoft.com/office/drawing/2014/main" id="{5820DACA-C9DB-6A6B-4C09-C2F3C8B05E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C5ABD-9ADF-6820-D22E-41A8E00C495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797491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85BEF-F3EC-5905-3E37-8DDBEE81CA1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E58836D-D449-085D-BCDF-217A10567A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35C1E3-609C-9376-01B2-DE961A424F1F}"/>
              </a:ext>
            </a:extLst>
          </p:cNvPr>
          <p:cNvSpPr>
            <a:spLocks noGrp="1"/>
          </p:cNvSpPr>
          <p:nvPr>
            <p:ph type="dt" sz="half" idx="10"/>
          </p:nvPr>
        </p:nvSpPr>
        <p:spPr/>
        <p:txBody>
          <a:bodyPr/>
          <a:lstStyle/>
          <a:p>
            <a:fld id="{46AB1048-0047-48CA-88BA-D69B470942CF}" type="datetime1">
              <a:rPr lang="en-US" smtClean="0"/>
              <a:t>7/2/23</a:t>
            </a:fld>
            <a:endParaRPr lang="en-US"/>
          </a:p>
        </p:txBody>
      </p:sp>
      <p:sp>
        <p:nvSpPr>
          <p:cNvPr id="5" name="Footer Placeholder 4">
            <a:extLst>
              <a:ext uri="{FF2B5EF4-FFF2-40B4-BE49-F238E27FC236}">
                <a16:creationId xmlns:a16="http://schemas.microsoft.com/office/drawing/2014/main" id="{9AEFE694-9750-5423-751F-FA4CB1A839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87B604-93F5-40A0-D873-EABDE06CA756}"/>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110448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C62BDF-8E5B-5003-013A-8F7C55E0C8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69C3907-08EE-1776-F1B4-8FF769DEE1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A71FDF-83C3-C630-0BFD-EF4BE1C61940}"/>
              </a:ext>
            </a:extLst>
          </p:cNvPr>
          <p:cNvSpPr>
            <a:spLocks noGrp="1"/>
          </p:cNvSpPr>
          <p:nvPr>
            <p:ph type="dt" sz="half" idx="10"/>
          </p:nvPr>
        </p:nvSpPr>
        <p:spPr/>
        <p:txBody>
          <a:bodyPr/>
          <a:lstStyle/>
          <a:p>
            <a:fld id="{5BD83879-648C-49A9-81A2-0EF5946532D0}" type="datetime1">
              <a:rPr lang="en-US" smtClean="0"/>
              <a:t>7/2/23</a:t>
            </a:fld>
            <a:endParaRPr lang="en-US"/>
          </a:p>
        </p:txBody>
      </p:sp>
      <p:sp>
        <p:nvSpPr>
          <p:cNvPr id="5" name="Footer Placeholder 4">
            <a:extLst>
              <a:ext uri="{FF2B5EF4-FFF2-40B4-BE49-F238E27FC236}">
                <a16:creationId xmlns:a16="http://schemas.microsoft.com/office/drawing/2014/main" id="{D8CB2710-17A3-436E-5EDF-D7FC754205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08DED-C44E-7463-1360-6E319567E3D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68815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85C4C-9F06-F2C3-50A1-C0C50F4984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49AF4D-D54E-61D2-EF6A-65525756C67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D9F919-32BC-4272-0A88-3227A4522B3B}"/>
              </a:ext>
            </a:extLst>
          </p:cNvPr>
          <p:cNvSpPr>
            <a:spLocks noGrp="1"/>
          </p:cNvSpPr>
          <p:nvPr>
            <p:ph type="dt" sz="half" idx="10"/>
          </p:nvPr>
        </p:nvSpPr>
        <p:spPr/>
        <p:txBody>
          <a:bodyPr/>
          <a:lstStyle/>
          <a:p>
            <a:fld id="{D04BC802-30E3-4658-9CCA-F873646FEC67}" type="datetime1">
              <a:rPr lang="en-US" smtClean="0"/>
              <a:t>7/2/23</a:t>
            </a:fld>
            <a:endParaRPr lang="en-US"/>
          </a:p>
        </p:txBody>
      </p:sp>
      <p:sp>
        <p:nvSpPr>
          <p:cNvPr id="5" name="Footer Placeholder 4">
            <a:extLst>
              <a:ext uri="{FF2B5EF4-FFF2-40B4-BE49-F238E27FC236}">
                <a16:creationId xmlns:a16="http://schemas.microsoft.com/office/drawing/2014/main" id="{9FA7EC67-228D-6A71-A777-1A7F373C79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036AA7-C687-A066-25F6-6420C71F8641}"/>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85560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B6C7F-0802-0757-CC95-A28FEF2D17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02C4E07-771E-6931-8060-803837AB41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1D840C-D02F-E61F-9EB6-AFFB924A1FA6}"/>
              </a:ext>
            </a:extLst>
          </p:cNvPr>
          <p:cNvSpPr>
            <a:spLocks noGrp="1"/>
          </p:cNvSpPr>
          <p:nvPr>
            <p:ph type="dt" sz="half" idx="10"/>
          </p:nvPr>
        </p:nvSpPr>
        <p:spPr/>
        <p:txBody>
          <a:bodyPr/>
          <a:lstStyle/>
          <a:p>
            <a:fld id="{0AB227A3-19CE-4153-81CE-64EB7AB094B3}" type="datetime1">
              <a:rPr lang="en-US" smtClean="0"/>
              <a:t>7/2/23</a:t>
            </a:fld>
            <a:endParaRPr lang="en-US"/>
          </a:p>
        </p:txBody>
      </p:sp>
      <p:sp>
        <p:nvSpPr>
          <p:cNvPr id="5" name="Footer Placeholder 4">
            <a:extLst>
              <a:ext uri="{FF2B5EF4-FFF2-40B4-BE49-F238E27FC236}">
                <a16:creationId xmlns:a16="http://schemas.microsoft.com/office/drawing/2014/main" id="{C7690CC8-B17B-73BC-EAF4-D6859E5C68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5DB7FB-6B74-EB1C-B861-F4BB7E0032C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5166497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925F6-D5CA-C35F-E86E-4E4052550B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EA51EB-7595-CF4B-FF44-DF6B4D8C62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AEDED6-2DD2-2BCC-1ED8-160ECAB4F1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E7159CF-0DF0-9493-3A4D-CC15940DC5BB}"/>
              </a:ext>
            </a:extLst>
          </p:cNvPr>
          <p:cNvSpPr>
            <a:spLocks noGrp="1"/>
          </p:cNvSpPr>
          <p:nvPr>
            <p:ph type="dt" sz="half" idx="10"/>
          </p:nvPr>
        </p:nvSpPr>
        <p:spPr/>
        <p:txBody>
          <a:bodyPr/>
          <a:lstStyle/>
          <a:p>
            <a:fld id="{B819A100-10F6-477E-8847-29D479EF1C92}" type="datetime1">
              <a:rPr lang="en-US" smtClean="0"/>
              <a:t>7/2/23</a:t>
            </a:fld>
            <a:endParaRPr lang="en-US"/>
          </a:p>
        </p:txBody>
      </p:sp>
      <p:sp>
        <p:nvSpPr>
          <p:cNvPr id="6" name="Footer Placeholder 5">
            <a:extLst>
              <a:ext uri="{FF2B5EF4-FFF2-40B4-BE49-F238E27FC236}">
                <a16:creationId xmlns:a16="http://schemas.microsoft.com/office/drawing/2014/main" id="{9A4C9D2D-319F-1327-DDBD-D3E82981BA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22AD3F-C37E-1FB0-9B12-6EFD9B3F234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192390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DC5C4-6526-6B7A-E639-8C017A06C3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346F52-CE96-E6C3-8C6D-DE67C620F3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C207A8-888E-6F8E-8BAC-9EDC7C0F2B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06939-CA26-A731-796F-6B345EC7D3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0205AD-D09F-EA16-CB0A-C27CC4F32C5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710A35-3955-B248-57B7-642D2C282483}"/>
              </a:ext>
            </a:extLst>
          </p:cNvPr>
          <p:cNvSpPr>
            <a:spLocks noGrp="1"/>
          </p:cNvSpPr>
          <p:nvPr>
            <p:ph type="dt" sz="half" idx="10"/>
          </p:nvPr>
        </p:nvSpPr>
        <p:spPr/>
        <p:txBody>
          <a:bodyPr/>
          <a:lstStyle/>
          <a:p>
            <a:fld id="{5DF128AB-198A-495F-8475-FDB360C9873F}" type="datetime1">
              <a:rPr lang="en-US" smtClean="0"/>
              <a:t>7/2/23</a:t>
            </a:fld>
            <a:endParaRPr lang="en-US"/>
          </a:p>
        </p:txBody>
      </p:sp>
      <p:sp>
        <p:nvSpPr>
          <p:cNvPr id="8" name="Footer Placeholder 7">
            <a:extLst>
              <a:ext uri="{FF2B5EF4-FFF2-40B4-BE49-F238E27FC236}">
                <a16:creationId xmlns:a16="http://schemas.microsoft.com/office/drawing/2014/main" id="{EF5F83F6-39E5-2FD2-D0E6-2877269201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200615-4D37-8C3A-8F58-70952CFE528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652174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1F7F9-959D-B784-800A-5DC4AFA281A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03D229-52BA-C995-59CB-C803EEC27715}"/>
              </a:ext>
            </a:extLst>
          </p:cNvPr>
          <p:cNvSpPr>
            <a:spLocks noGrp="1"/>
          </p:cNvSpPr>
          <p:nvPr>
            <p:ph type="dt" sz="half" idx="10"/>
          </p:nvPr>
        </p:nvSpPr>
        <p:spPr/>
        <p:txBody>
          <a:bodyPr/>
          <a:lstStyle/>
          <a:p>
            <a:fld id="{021A235E-F8FD-479F-9FC7-18BE84110877}" type="datetime1">
              <a:rPr lang="en-US" smtClean="0"/>
              <a:t>7/2/23</a:t>
            </a:fld>
            <a:endParaRPr lang="en-US"/>
          </a:p>
        </p:txBody>
      </p:sp>
      <p:sp>
        <p:nvSpPr>
          <p:cNvPr id="4" name="Footer Placeholder 3">
            <a:extLst>
              <a:ext uri="{FF2B5EF4-FFF2-40B4-BE49-F238E27FC236}">
                <a16:creationId xmlns:a16="http://schemas.microsoft.com/office/drawing/2014/main" id="{60E297BE-B08D-8049-A562-DB6A587B8A6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AE09C1-654C-7E95-6AD8-47CF7FB6C70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248803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20EDE5-5BFC-84B5-0AC6-D0DF970F0D15}"/>
              </a:ext>
            </a:extLst>
          </p:cNvPr>
          <p:cNvSpPr>
            <a:spLocks noGrp="1"/>
          </p:cNvSpPr>
          <p:nvPr>
            <p:ph type="dt" sz="half" idx="10"/>
          </p:nvPr>
        </p:nvSpPr>
        <p:spPr/>
        <p:txBody>
          <a:bodyPr/>
          <a:lstStyle/>
          <a:p>
            <a:fld id="{E890F09B-68DA-462E-9DB4-4C9ADAB8CBCC}" type="datetime1">
              <a:rPr lang="en-US" smtClean="0"/>
              <a:t>7/2/23</a:t>
            </a:fld>
            <a:endParaRPr lang="en-US"/>
          </a:p>
        </p:txBody>
      </p:sp>
      <p:sp>
        <p:nvSpPr>
          <p:cNvPr id="3" name="Footer Placeholder 2">
            <a:extLst>
              <a:ext uri="{FF2B5EF4-FFF2-40B4-BE49-F238E27FC236}">
                <a16:creationId xmlns:a16="http://schemas.microsoft.com/office/drawing/2014/main" id="{9AABDCE5-7B39-DB5B-8DE2-16CB57BE79B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ACC567-E2C6-64E4-774C-683030F61826}"/>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566242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FFFE7-B0FC-EEA0-1547-2E57D81329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A2A6D8-0A9D-47CD-586D-8F1A6C7138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39D5E64-3A25-D0DE-6FCB-D5D2ACB47A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E77EA4-A9C3-36B1-8A60-29E6566592EF}"/>
              </a:ext>
            </a:extLst>
          </p:cNvPr>
          <p:cNvSpPr>
            <a:spLocks noGrp="1"/>
          </p:cNvSpPr>
          <p:nvPr>
            <p:ph type="dt" sz="half" idx="10"/>
          </p:nvPr>
        </p:nvSpPr>
        <p:spPr/>
        <p:txBody>
          <a:bodyPr/>
          <a:lstStyle/>
          <a:p>
            <a:fld id="{17AC4E36-FABE-47EB-AA7F-C19A93824617}" type="datetime1">
              <a:rPr lang="en-US" smtClean="0"/>
              <a:t>7/2/23</a:t>
            </a:fld>
            <a:endParaRPr lang="en-US"/>
          </a:p>
        </p:txBody>
      </p:sp>
      <p:sp>
        <p:nvSpPr>
          <p:cNvPr id="6" name="Footer Placeholder 5">
            <a:extLst>
              <a:ext uri="{FF2B5EF4-FFF2-40B4-BE49-F238E27FC236}">
                <a16:creationId xmlns:a16="http://schemas.microsoft.com/office/drawing/2014/main" id="{F2674138-CD6D-A43B-0692-ED98DB663B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DC9EC-B6AC-D74F-C080-73F82D60C6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2502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2BDFD-CDF8-FF4F-D235-773784BE9A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EDCD1C-2B72-C6C2-E062-CD0219000C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5DD0B0-1811-6A6C-9C79-A52E9082DE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7DB224-F538-5C9C-6179-C9AE6C544F76}"/>
              </a:ext>
            </a:extLst>
          </p:cNvPr>
          <p:cNvSpPr>
            <a:spLocks noGrp="1"/>
          </p:cNvSpPr>
          <p:nvPr>
            <p:ph type="dt" sz="half" idx="10"/>
          </p:nvPr>
        </p:nvSpPr>
        <p:spPr/>
        <p:txBody>
          <a:bodyPr/>
          <a:lstStyle/>
          <a:p>
            <a:fld id="{F199CE6B-5DE6-4A2D-B72E-5E8969F9F56F}" type="datetime1">
              <a:rPr lang="en-US" smtClean="0"/>
              <a:t>7/2/23</a:t>
            </a:fld>
            <a:endParaRPr lang="en-US"/>
          </a:p>
        </p:txBody>
      </p:sp>
      <p:sp>
        <p:nvSpPr>
          <p:cNvPr id="6" name="Footer Placeholder 5">
            <a:extLst>
              <a:ext uri="{FF2B5EF4-FFF2-40B4-BE49-F238E27FC236}">
                <a16:creationId xmlns:a16="http://schemas.microsoft.com/office/drawing/2014/main" id="{80F54435-92DF-4495-0AC1-D1EBF99EA2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65E84D-AB49-52EC-7CB4-27181440C79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570974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D588B4A-92B8-F152-6669-E3B3F8D091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CDAA55C-7651-6353-D1F4-AE7E75C9FD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D641D7-E3F7-1792-6952-5DD9003EED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81A142-DA77-4A5F-AD1F-14E6C18F0F5F}" type="datetime1">
              <a:rPr lang="en-US" smtClean="0"/>
              <a:t>7/2/23</a:t>
            </a:fld>
            <a:endParaRPr lang="en-US" dirty="0"/>
          </a:p>
        </p:txBody>
      </p:sp>
      <p:sp>
        <p:nvSpPr>
          <p:cNvPr id="5" name="Footer Placeholder 4">
            <a:extLst>
              <a:ext uri="{FF2B5EF4-FFF2-40B4-BE49-F238E27FC236}">
                <a16:creationId xmlns:a16="http://schemas.microsoft.com/office/drawing/2014/main" id="{62E97E72-135D-2C50-491D-6946DFFA16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3510EA2-43C3-0898-82CE-91586F5080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4093878478"/>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northeastern.instructure.com/courses/139684/users/180297"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eightfold.ai/blog/ai-talent-management/" TargetMode="External"/><Relationship Id="rId2" Type="http://schemas.openxmlformats.org/officeDocument/2006/relationships/hyperlink" Target="https://www.avature.net/blogs/artificial-intelligence-in-recruitment-and-talent-management/" TargetMode="External"/><Relationship Id="rId1" Type="http://schemas.openxmlformats.org/officeDocument/2006/relationships/slideLayout" Target="../slideLayouts/slideLayout2.xml"/><Relationship Id="rId6" Type="http://schemas.openxmlformats.org/officeDocument/2006/relationships/hyperlink" Target="https://www.spiceworks.com/tech/artificial-intelligence/guest-article/the-power-of-ai-to-revolutionize-talent-management/" TargetMode="External"/><Relationship Id="rId5" Type="http://schemas.openxmlformats.org/officeDocument/2006/relationships/hyperlink" Target="https://www.ihrim.org/2021/08/ai-and-the-future-of-talent-management-by-sergio-mastrogiovanni/" TargetMode="External"/><Relationship Id="rId4" Type="http://schemas.openxmlformats.org/officeDocument/2006/relationships/hyperlink" Target="https://www.forbes.com/sites/forbeshumanresourcescouncil/2022/04/14/rethinking-talent-management-through-ai/"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1" name="Rectangle 138">
            <a:extLst>
              <a:ext uri="{FF2B5EF4-FFF2-40B4-BE49-F238E27FC236}">
                <a16:creationId xmlns:a16="http://schemas.microsoft.com/office/drawing/2014/main" id="{08BC803E-13F3-4DAB-B17C-BEB007616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40">
            <a:extLst>
              <a:ext uri="{FF2B5EF4-FFF2-40B4-BE49-F238E27FC236}">
                <a16:creationId xmlns:a16="http://schemas.microsoft.com/office/drawing/2014/main" id="{B8DDE571-E57F-4AB5-83C7-30EB5DDCC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12191996"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8ABC40-0E20-814E-98C3-36D3D816CDE4}"/>
              </a:ext>
            </a:extLst>
          </p:cNvPr>
          <p:cNvSpPr>
            <a:spLocks noGrp="1"/>
          </p:cNvSpPr>
          <p:nvPr>
            <p:ph type="ctrTitle"/>
          </p:nvPr>
        </p:nvSpPr>
        <p:spPr>
          <a:xfrm>
            <a:off x="222422" y="603622"/>
            <a:ext cx="5721177" cy="1322944"/>
          </a:xfrm>
        </p:spPr>
        <p:txBody>
          <a:bodyPr vert="horz" lIns="91440" tIns="45720" rIns="91440" bIns="45720" rtlCol="0" anchor="ctr">
            <a:noAutofit/>
          </a:bodyPr>
          <a:lstStyle/>
          <a:p>
            <a:pPr algn="l"/>
            <a:r>
              <a:rPr lang="en-US" sz="3000" b="1" i="0" u="none" strike="noStrike" kern="1200" dirty="0">
                <a:solidFill>
                  <a:schemeClr val="tx1">
                    <a:lumMod val="85000"/>
                    <a:lumOff val="15000"/>
                  </a:schemeClr>
                </a:solidFill>
                <a:effectLst/>
                <a:latin typeface="Times New Roman" panose="02020603050405020304" pitchFamily="18" charset="0"/>
                <a:cs typeface="Times New Roman" panose="02020603050405020304" pitchFamily="18" charset="0"/>
              </a:rPr>
              <a:t>Unleashing AutoML for Talent Management ATS and HRIS Data</a:t>
            </a:r>
            <a:endParaRPr lang="en-US" sz="3000" b="1" kern="12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17A99674-7929-7903-F40F-BAA73C28521E}"/>
              </a:ext>
            </a:extLst>
          </p:cNvPr>
          <p:cNvSpPr>
            <a:spLocks noGrp="1"/>
          </p:cNvSpPr>
          <p:nvPr>
            <p:ph type="subTitle" idx="1"/>
          </p:nvPr>
        </p:nvSpPr>
        <p:spPr>
          <a:xfrm>
            <a:off x="-79512" y="2236304"/>
            <a:ext cx="5184912" cy="4018074"/>
          </a:xfrm>
        </p:spPr>
        <p:txBody>
          <a:bodyPr vert="horz" lIns="91440" tIns="45720" rIns="91440" bIns="45720" rtlCol="0">
            <a:normAutofit/>
          </a:bodyPr>
          <a:lstStyle/>
          <a:p>
            <a:r>
              <a:rPr lang="en-US" sz="2000" b="1">
                <a:solidFill>
                  <a:schemeClr val="tx1">
                    <a:lumMod val="85000"/>
                    <a:lumOff val="15000"/>
                  </a:schemeClr>
                </a:solidFill>
                <a:latin typeface="Times New Roman" panose="02020603050405020304" pitchFamily="18" charset="0"/>
                <a:cs typeface="Times New Roman" panose="02020603050405020304" pitchFamily="18" charset="0"/>
              </a:rPr>
              <a:t>Ashutosh Singh</a:t>
            </a:r>
          </a:p>
          <a:p>
            <a:r>
              <a:rPr lang="en-US" sz="2000" b="1">
                <a:solidFill>
                  <a:schemeClr val="tx1">
                    <a:lumMod val="85000"/>
                    <a:lumOff val="15000"/>
                  </a:schemeClr>
                </a:solidFill>
                <a:latin typeface="Times New Roman" panose="02020603050405020304" pitchFamily="18" charset="0"/>
                <a:cs typeface="Times New Roman" panose="02020603050405020304" pitchFamily="18" charset="0"/>
              </a:rPr>
              <a:t>Rohit Meena</a:t>
            </a:r>
          </a:p>
          <a:p>
            <a:pPr algn="l"/>
            <a:endParaRPr lang="en-US" sz="2000" b="1">
              <a:solidFill>
                <a:schemeClr val="tx1">
                  <a:lumMod val="85000"/>
                  <a:lumOff val="15000"/>
                </a:schemeClr>
              </a:solidFill>
            </a:endParaRPr>
          </a:p>
          <a:p>
            <a:pPr indent="-228600" algn="l">
              <a:buFont typeface="Arial" panose="020B0604020202020204" pitchFamily="34" charset="0"/>
              <a:buChar char="•"/>
            </a:pPr>
            <a:endParaRPr lang="en-US" sz="2000" b="1">
              <a:solidFill>
                <a:schemeClr val="tx1">
                  <a:lumMod val="85000"/>
                  <a:lumOff val="15000"/>
                </a:schemeClr>
              </a:solidFill>
            </a:endParaRPr>
          </a:p>
          <a:p>
            <a:pPr indent="-228600" algn="l">
              <a:buFont typeface="Arial" panose="020B0604020202020204" pitchFamily="34" charset="0"/>
              <a:buChar char="•"/>
            </a:pPr>
            <a:endParaRPr lang="en-US" sz="2000" b="1" dirty="0">
              <a:solidFill>
                <a:schemeClr val="tx1">
                  <a:lumMod val="85000"/>
                  <a:lumOff val="15000"/>
                </a:schemeClr>
              </a:solidFill>
            </a:endParaRPr>
          </a:p>
        </p:txBody>
      </p:sp>
      <p:pic>
        <p:nvPicPr>
          <p:cNvPr id="6" name="Picture 5" descr="A picture containing animation, clipart, illustration, animated cartoon&#10;&#10;Description automatically generated">
            <a:extLst>
              <a:ext uri="{FF2B5EF4-FFF2-40B4-BE49-F238E27FC236}">
                <a16:creationId xmlns:a16="http://schemas.microsoft.com/office/drawing/2014/main" id="{CE46375D-2969-4F4A-968B-1F1E341B46DA}"/>
              </a:ext>
            </a:extLst>
          </p:cNvPr>
          <p:cNvPicPr>
            <a:picLocks noChangeAspect="1"/>
          </p:cNvPicPr>
          <p:nvPr/>
        </p:nvPicPr>
        <p:blipFill rotWithShape="1">
          <a:blip r:embed="rId2"/>
          <a:srcRect r="640" b="3"/>
          <a:stretch/>
        </p:blipFill>
        <p:spPr>
          <a:xfrm>
            <a:off x="5702185" y="1"/>
            <a:ext cx="6489823" cy="3429002"/>
          </a:xfrm>
          <a:custGeom>
            <a:avLst/>
            <a:gdLst/>
            <a:ahLst/>
            <a:cxnLst/>
            <a:rect l="l" t="t" r="r" b="b"/>
            <a:pathLst>
              <a:path w="6489823" h="3421047">
                <a:moveTo>
                  <a:pt x="383239" y="0"/>
                </a:moveTo>
                <a:lnTo>
                  <a:pt x="6489823" y="0"/>
                </a:lnTo>
                <a:lnTo>
                  <a:pt x="6489823" y="3421047"/>
                </a:lnTo>
                <a:lnTo>
                  <a:pt x="0" y="3421047"/>
                </a:lnTo>
                <a:lnTo>
                  <a:pt x="10162" y="3368785"/>
                </a:lnTo>
                <a:cubicBezTo>
                  <a:pt x="15448" y="3346584"/>
                  <a:pt x="22094" y="3323293"/>
                  <a:pt x="30699" y="3298569"/>
                </a:cubicBezTo>
                <a:cubicBezTo>
                  <a:pt x="41150" y="3275988"/>
                  <a:pt x="42443" y="3246652"/>
                  <a:pt x="33589" y="3233050"/>
                </a:cubicBezTo>
                <a:cubicBezTo>
                  <a:pt x="32065" y="3230708"/>
                  <a:pt x="30291" y="3228932"/>
                  <a:pt x="28325" y="3227777"/>
                </a:cubicBezTo>
                <a:cubicBezTo>
                  <a:pt x="30678" y="3188484"/>
                  <a:pt x="72205" y="3103624"/>
                  <a:pt x="73382" y="3050568"/>
                </a:cubicBezTo>
                <a:cubicBezTo>
                  <a:pt x="69165" y="3022639"/>
                  <a:pt x="68605" y="2960322"/>
                  <a:pt x="84953" y="2920501"/>
                </a:cubicBezTo>
                <a:cubicBezTo>
                  <a:pt x="69327" y="2932298"/>
                  <a:pt x="121103" y="2664904"/>
                  <a:pt x="109217" y="2657859"/>
                </a:cubicBezTo>
                <a:cubicBezTo>
                  <a:pt x="110075" y="2597031"/>
                  <a:pt x="138136" y="2522558"/>
                  <a:pt x="139777" y="2464312"/>
                </a:cubicBezTo>
                <a:cubicBezTo>
                  <a:pt x="141801" y="2450201"/>
                  <a:pt x="199861" y="2246813"/>
                  <a:pt x="198683" y="2236608"/>
                </a:cubicBezTo>
                <a:lnTo>
                  <a:pt x="283684" y="1924542"/>
                </a:lnTo>
                <a:cubicBezTo>
                  <a:pt x="313071" y="1811100"/>
                  <a:pt x="307196" y="1868801"/>
                  <a:pt x="336583" y="1755359"/>
                </a:cubicBezTo>
                <a:cubicBezTo>
                  <a:pt x="383246" y="1573239"/>
                  <a:pt x="363875" y="1577802"/>
                  <a:pt x="409119" y="1401207"/>
                </a:cubicBezTo>
                <a:cubicBezTo>
                  <a:pt x="428998" y="1329345"/>
                  <a:pt x="403240" y="1279669"/>
                  <a:pt x="421957" y="1175450"/>
                </a:cubicBezTo>
                <a:cubicBezTo>
                  <a:pt x="442602" y="1107577"/>
                  <a:pt x="340683" y="794854"/>
                  <a:pt x="369233" y="688836"/>
                </a:cubicBezTo>
                <a:cubicBezTo>
                  <a:pt x="378440" y="610640"/>
                  <a:pt x="331945" y="587322"/>
                  <a:pt x="346155" y="513896"/>
                </a:cubicBezTo>
                <a:cubicBezTo>
                  <a:pt x="351974" y="496939"/>
                  <a:pt x="362179" y="406394"/>
                  <a:pt x="344911" y="393010"/>
                </a:cubicBezTo>
                <a:cubicBezTo>
                  <a:pt x="389436" y="301493"/>
                  <a:pt x="356186" y="264408"/>
                  <a:pt x="369960" y="232042"/>
                </a:cubicBezTo>
                <a:cubicBezTo>
                  <a:pt x="394611" y="153791"/>
                  <a:pt x="372056" y="165633"/>
                  <a:pt x="392742" y="72037"/>
                </a:cubicBezTo>
                <a:cubicBezTo>
                  <a:pt x="398537" y="53819"/>
                  <a:pt x="397997" y="38693"/>
                  <a:pt x="394525" y="25405"/>
                </a:cubicBezTo>
                <a:close/>
              </a:path>
            </a:pathLst>
          </a:custGeom>
        </p:spPr>
      </p:pic>
      <p:pic>
        <p:nvPicPr>
          <p:cNvPr id="14" name="Picture 13" descr="A magnifying glass on a puzzle&#10;&#10;Description automatically generated">
            <a:extLst>
              <a:ext uri="{FF2B5EF4-FFF2-40B4-BE49-F238E27FC236}">
                <a16:creationId xmlns:a16="http://schemas.microsoft.com/office/drawing/2014/main" id="{C79F1F50-DE3C-6D95-BA38-F11AA87FCD7E}"/>
              </a:ext>
            </a:extLst>
          </p:cNvPr>
          <p:cNvPicPr>
            <a:picLocks noChangeAspect="1"/>
          </p:cNvPicPr>
          <p:nvPr/>
        </p:nvPicPr>
        <p:blipFill rotWithShape="1">
          <a:blip r:embed="rId3"/>
          <a:srcRect t="10054" r="-3" b="4129"/>
          <a:stretch/>
        </p:blipFill>
        <p:spPr>
          <a:xfrm>
            <a:off x="5419420" y="3429000"/>
            <a:ext cx="6772580" cy="3429000"/>
          </a:xfrm>
          <a:custGeom>
            <a:avLst/>
            <a:gdLst/>
            <a:ahLst/>
            <a:cxnLst/>
            <a:rect l="l" t="t" r="r" b="b"/>
            <a:pathLst>
              <a:path w="6772580" h="3429000">
                <a:moveTo>
                  <a:pt x="271594" y="0"/>
                </a:moveTo>
                <a:lnTo>
                  <a:pt x="6772580" y="0"/>
                </a:lnTo>
                <a:lnTo>
                  <a:pt x="6772580" y="3429000"/>
                </a:lnTo>
                <a:lnTo>
                  <a:pt x="8976" y="3429000"/>
                </a:lnTo>
                <a:lnTo>
                  <a:pt x="7894" y="3419403"/>
                </a:lnTo>
                <a:cubicBezTo>
                  <a:pt x="2772" y="3402540"/>
                  <a:pt x="-7409" y="3393117"/>
                  <a:pt x="8790" y="3369074"/>
                </a:cubicBezTo>
                <a:cubicBezTo>
                  <a:pt x="18674" y="3308209"/>
                  <a:pt x="52540" y="3147708"/>
                  <a:pt x="69466" y="3074368"/>
                </a:cubicBezTo>
                <a:cubicBezTo>
                  <a:pt x="86170" y="2985158"/>
                  <a:pt x="141939" y="2988106"/>
                  <a:pt x="138108" y="2937087"/>
                </a:cubicBezTo>
                <a:lnTo>
                  <a:pt x="159153" y="2788751"/>
                </a:lnTo>
                <a:cubicBezTo>
                  <a:pt x="164508" y="2771521"/>
                  <a:pt x="169861" y="2754291"/>
                  <a:pt x="175215" y="2737061"/>
                </a:cubicBezTo>
                <a:lnTo>
                  <a:pt x="178713" y="2662493"/>
                </a:lnTo>
                <a:cubicBezTo>
                  <a:pt x="182744" y="2662176"/>
                  <a:pt x="175495" y="2610710"/>
                  <a:pt x="177952" y="2608178"/>
                </a:cubicBezTo>
                <a:lnTo>
                  <a:pt x="200637" y="2557490"/>
                </a:lnTo>
                <a:lnTo>
                  <a:pt x="210272" y="2500823"/>
                </a:lnTo>
                <a:cubicBezTo>
                  <a:pt x="210821" y="2477149"/>
                  <a:pt x="233533" y="2498323"/>
                  <a:pt x="235189" y="2456370"/>
                </a:cubicBezTo>
                <a:cubicBezTo>
                  <a:pt x="241238" y="2390087"/>
                  <a:pt x="270663" y="2342381"/>
                  <a:pt x="270108" y="2307778"/>
                </a:cubicBezTo>
                <a:cubicBezTo>
                  <a:pt x="279775" y="2252634"/>
                  <a:pt x="274008" y="2281735"/>
                  <a:pt x="270232" y="2227103"/>
                </a:cubicBezTo>
                <a:cubicBezTo>
                  <a:pt x="277898" y="2187203"/>
                  <a:pt x="273018" y="2179895"/>
                  <a:pt x="278972" y="2138456"/>
                </a:cubicBezTo>
                <a:cubicBezTo>
                  <a:pt x="286874" y="2113373"/>
                  <a:pt x="293454" y="2098825"/>
                  <a:pt x="284204" y="2092747"/>
                </a:cubicBezTo>
                <a:cubicBezTo>
                  <a:pt x="285267" y="2080110"/>
                  <a:pt x="308510" y="2021121"/>
                  <a:pt x="306856" y="2003128"/>
                </a:cubicBezTo>
                <a:lnTo>
                  <a:pt x="296216" y="1944367"/>
                </a:lnTo>
                <a:lnTo>
                  <a:pt x="316030" y="1836128"/>
                </a:lnTo>
                <a:cubicBezTo>
                  <a:pt x="300726" y="1810623"/>
                  <a:pt x="342411" y="1768654"/>
                  <a:pt x="329496" y="1735241"/>
                </a:cubicBezTo>
                <a:cubicBezTo>
                  <a:pt x="331336" y="1711720"/>
                  <a:pt x="339485" y="1722162"/>
                  <a:pt x="343347" y="1679383"/>
                </a:cubicBezTo>
                <a:cubicBezTo>
                  <a:pt x="349669" y="1616089"/>
                  <a:pt x="356013" y="1614119"/>
                  <a:pt x="360800" y="1554542"/>
                </a:cubicBezTo>
                <a:cubicBezTo>
                  <a:pt x="361799" y="1491472"/>
                  <a:pt x="380405" y="1496141"/>
                  <a:pt x="377978" y="1470595"/>
                </a:cubicBezTo>
                <a:cubicBezTo>
                  <a:pt x="371480" y="1445071"/>
                  <a:pt x="407310" y="1366942"/>
                  <a:pt x="396801" y="1354553"/>
                </a:cubicBezTo>
                <a:cubicBezTo>
                  <a:pt x="387984" y="1324635"/>
                  <a:pt x="389939" y="1306198"/>
                  <a:pt x="378799" y="1292983"/>
                </a:cubicBezTo>
                <a:cubicBezTo>
                  <a:pt x="368230" y="1254082"/>
                  <a:pt x="380918" y="1242866"/>
                  <a:pt x="362697" y="1241293"/>
                </a:cubicBezTo>
                <a:lnTo>
                  <a:pt x="339388" y="1147085"/>
                </a:lnTo>
                <a:cubicBezTo>
                  <a:pt x="350485" y="1118433"/>
                  <a:pt x="353159" y="1072754"/>
                  <a:pt x="339952" y="1071934"/>
                </a:cubicBezTo>
                <a:cubicBezTo>
                  <a:pt x="327895" y="1004911"/>
                  <a:pt x="358371" y="924985"/>
                  <a:pt x="347188" y="889800"/>
                </a:cubicBezTo>
                <a:cubicBezTo>
                  <a:pt x="334220" y="804597"/>
                  <a:pt x="342717" y="786582"/>
                  <a:pt x="338803" y="749936"/>
                </a:cubicBezTo>
                <a:cubicBezTo>
                  <a:pt x="334890" y="713292"/>
                  <a:pt x="337271" y="707557"/>
                  <a:pt x="323706" y="669931"/>
                </a:cubicBezTo>
                <a:lnTo>
                  <a:pt x="313326" y="559992"/>
                </a:lnTo>
                <a:cubicBezTo>
                  <a:pt x="314747" y="543769"/>
                  <a:pt x="268004" y="450294"/>
                  <a:pt x="272650" y="451529"/>
                </a:cubicBezTo>
                <a:lnTo>
                  <a:pt x="256593" y="392499"/>
                </a:lnTo>
                <a:cubicBezTo>
                  <a:pt x="276778" y="343341"/>
                  <a:pt x="246535" y="361906"/>
                  <a:pt x="249583" y="321981"/>
                </a:cubicBezTo>
                <a:cubicBezTo>
                  <a:pt x="256450" y="297359"/>
                  <a:pt x="256557" y="284789"/>
                  <a:pt x="245172" y="280016"/>
                </a:cubicBezTo>
                <a:cubicBezTo>
                  <a:pt x="279102" y="164139"/>
                  <a:pt x="241674" y="235649"/>
                  <a:pt x="249784" y="152538"/>
                </a:cubicBezTo>
                <a:cubicBezTo>
                  <a:pt x="254846" y="115053"/>
                  <a:pt x="258144" y="77317"/>
                  <a:pt x="264479" y="36591"/>
                </a:cubicBezTo>
                <a:close/>
              </a:path>
            </a:pathLst>
          </a:custGeom>
        </p:spPr>
      </p:pic>
      <p:sp>
        <p:nvSpPr>
          <p:cNvPr id="26" name="Google Shape;73;p1">
            <a:extLst>
              <a:ext uri="{FF2B5EF4-FFF2-40B4-BE49-F238E27FC236}">
                <a16:creationId xmlns:a16="http://schemas.microsoft.com/office/drawing/2014/main" id="{A79D4767-B6D5-AF16-EC49-F30FDE4E348E}"/>
              </a:ext>
            </a:extLst>
          </p:cNvPr>
          <p:cNvSpPr txBox="1"/>
          <p:nvPr/>
        </p:nvSpPr>
        <p:spPr>
          <a:xfrm>
            <a:off x="407504" y="3429000"/>
            <a:ext cx="4552122" cy="974035"/>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600"/>
              </a:spcAft>
              <a:buClr>
                <a:schemeClr val="accent1"/>
              </a:buClr>
              <a:buSzPts val="5800"/>
              <a:buFont typeface="Roboto Slab"/>
              <a:buNone/>
            </a:pPr>
            <a:r>
              <a:rPr lang="en-US" sz="2000" b="1" i="0" u="none" strike="noStrike" cap="none" dirty="0">
                <a:latin typeface="Times New Roman" panose="02020603050405020304" pitchFamily="18" charset="0"/>
                <a:ea typeface="Roboto Slab"/>
                <a:cs typeface="Times New Roman" panose="02020603050405020304" pitchFamily="18" charset="0"/>
                <a:sym typeface="Roboto Slab"/>
              </a:rPr>
              <a:t>EAI 6980: - Capstone</a:t>
            </a:r>
          </a:p>
          <a:p>
            <a:pPr marL="0" marR="0" lvl="0" indent="0" algn="ctr" rtl="0">
              <a:spcBef>
                <a:spcPts val="0"/>
              </a:spcBef>
              <a:spcAft>
                <a:spcPts val="600"/>
              </a:spcAft>
              <a:buClr>
                <a:schemeClr val="accent1"/>
              </a:buClr>
              <a:buSzPts val="5800"/>
              <a:buFont typeface="Roboto Slab"/>
              <a:buNone/>
            </a:pPr>
            <a:r>
              <a:rPr lang="en-US" sz="2000" b="1" u="sng" dirty="0">
                <a:latin typeface="Times New Roman" panose="02020603050405020304" pitchFamily="18" charset="0"/>
                <a:ea typeface="Roboto Slab"/>
                <a:cs typeface="Times New Roman" panose="02020603050405020304" pitchFamily="18" charset="0"/>
                <a:sym typeface="Roboto Slab"/>
              </a:rPr>
              <a:t>Prof. </a:t>
            </a:r>
            <a:r>
              <a:rPr lang="en-US" sz="2000" b="1" dirty="0">
                <a:latin typeface="Times New Roman" panose="02020603050405020304" pitchFamily="18" charset="0"/>
                <a:ea typeface="Roboto Slab"/>
                <a:cs typeface="Times New Roman" panose="02020603050405020304" pitchFamily="18" charset="0"/>
                <a:hlinkClick r:id="rId4">
                  <a:extLst>
                    <a:ext uri="{A12FA001-AC4F-418D-AE19-62706E023703}">
                      <ahyp:hlinkClr xmlns:ahyp="http://schemas.microsoft.com/office/drawing/2018/hyperlinkcolor" val="tx"/>
                    </a:ext>
                  </a:extLst>
                </a:hlinkClick>
              </a:rPr>
              <a:t>Mimoza Dimodugno</a:t>
            </a:r>
            <a:endParaRPr lang="en-US" sz="2000" b="1" dirty="0">
              <a:latin typeface="Times New Roman" panose="02020603050405020304" pitchFamily="18" charset="0"/>
              <a:ea typeface="Roboto Slab"/>
              <a:cs typeface="Times New Roman" panose="02020603050405020304" pitchFamily="18" charset="0"/>
            </a:endParaRPr>
          </a:p>
        </p:txBody>
      </p:sp>
      <p:pic>
        <p:nvPicPr>
          <p:cNvPr id="51" name="Google Shape;74;p1">
            <a:extLst>
              <a:ext uri="{FF2B5EF4-FFF2-40B4-BE49-F238E27FC236}">
                <a16:creationId xmlns:a16="http://schemas.microsoft.com/office/drawing/2014/main" id="{8927E460-D5F0-4DDF-045F-C0D5BE1AB961}"/>
              </a:ext>
            </a:extLst>
          </p:cNvPr>
          <p:cNvPicPr preferRelativeResize="0"/>
          <p:nvPr/>
        </p:nvPicPr>
        <p:blipFill rotWithShape="1">
          <a:blip r:embed="rId5">
            <a:alphaModFix/>
          </a:blip>
          <a:srcRect/>
          <a:stretch/>
        </p:blipFill>
        <p:spPr>
          <a:xfrm>
            <a:off x="1727675" y="4591661"/>
            <a:ext cx="1911780" cy="1849116"/>
          </a:xfrm>
          <a:prstGeom prst="rect">
            <a:avLst/>
          </a:prstGeom>
          <a:noFill/>
          <a:ln>
            <a:noFill/>
          </a:ln>
        </p:spPr>
      </p:pic>
    </p:spTree>
    <p:extLst>
      <p:ext uri="{BB962C8B-B14F-4D97-AF65-F5344CB8AC3E}">
        <p14:creationId xmlns:p14="http://schemas.microsoft.com/office/powerpoint/2010/main" val="411094364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1" y="643467"/>
            <a:ext cx="3888526" cy="1800526"/>
          </a:xfrm>
        </p:spPr>
        <p:txBody>
          <a:bodyPr vert="horz" lIns="91440" tIns="45720" rIns="91440" bIns="45720" rtlCol="0" anchor="ctr">
            <a:normAutofit/>
          </a:bodyPr>
          <a:lstStyle/>
          <a:p>
            <a:r>
              <a:rPr lang="en-US" b="1" kern="1200" dirty="0">
                <a:solidFill>
                  <a:schemeClr val="tx1"/>
                </a:solidFill>
                <a:latin typeface="+mj-lt"/>
                <a:ea typeface="+mj-ea"/>
                <a:cs typeface="+mj-cs"/>
              </a:rPr>
              <a:t>Exploratory Data Analysis</a:t>
            </a:r>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422911" y="2960370"/>
            <a:ext cx="3806190" cy="3216592"/>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a:spcBef>
                <a:spcPts val="1200"/>
              </a:spcBef>
              <a:buSzPts val="2000"/>
            </a:pPr>
            <a:r>
              <a:rPr lang="en-US" sz="2000" b="1" dirty="0"/>
              <a:t>Which profile jobs are posted more frequently?</a:t>
            </a:r>
          </a:p>
        </p:txBody>
      </p:sp>
      <p:grpSp>
        <p:nvGrpSpPr>
          <p:cNvPr id="4" name="Google Shape;126;p2">
            <a:extLst>
              <a:ext uri="{FF2B5EF4-FFF2-40B4-BE49-F238E27FC236}">
                <a16:creationId xmlns:a16="http://schemas.microsoft.com/office/drawing/2014/main" id="{E47663E3-CE09-B119-0763-51BE8F1AC545}"/>
              </a:ext>
            </a:extLst>
          </p:cNvPr>
          <p:cNvGrpSpPr/>
          <p:nvPr/>
        </p:nvGrpSpPr>
        <p:grpSpPr>
          <a:xfrm>
            <a:off x="271713" y="991221"/>
            <a:ext cx="633659" cy="640939"/>
            <a:chOff x="557494" y="4436312"/>
            <a:chExt cx="720000" cy="695660"/>
          </a:xfrm>
        </p:grpSpPr>
        <p:sp>
          <p:nvSpPr>
            <p:cNvPr id="5" name="Google Shape;127;p2">
              <a:extLst>
                <a:ext uri="{FF2B5EF4-FFF2-40B4-BE49-F238E27FC236}">
                  <a16:creationId xmlns:a16="http://schemas.microsoft.com/office/drawing/2014/main" id="{468F63A2-9881-251C-6530-1E2C8D8A78CC}"/>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 name="Google Shape;128;p2">
              <a:extLst>
                <a:ext uri="{FF2B5EF4-FFF2-40B4-BE49-F238E27FC236}">
                  <a16:creationId xmlns:a16="http://schemas.microsoft.com/office/drawing/2014/main" id="{38E50C8B-25B2-1B68-4F05-2075C09371D6}"/>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29;p2">
              <a:extLst>
                <a:ext uri="{FF2B5EF4-FFF2-40B4-BE49-F238E27FC236}">
                  <a16:creationId xmlns:a16="http://schemas.microsoft.com/office/drawing/2014/main" id="{6EFA7600-12A9-5550-50E4-FAB0B53988B6}"/>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0;p2">
              <a:extLst>
                <a:ext uri="{FF2B5EF4-FFF2-40B4-BE49-F238E27FC236}">
                  <a16:creationId xmlns:a16="http://schemas.microsoft.com/office/drawing/2014/main" id="{1070A69F-2B34-7624-669D-199146225B34}"/>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pic>
        <p:nvPicPr>
          <p:cNvPr id="12" name="Picture 11">
            <a:extLst>
              <a:ext uri="{FF2B5EF4-FFF2-40B4-BE49-F238E27FC236}">
                <a16:creationId xmlns:a16="http://schemas.microsoft.com/office/drawing/2014/main" id="{A816AC2D-3D51-1BF2-22EB-9B18912B2BAB}"/>
              </a:ext>
            </a:extLst>
          </p:cNvPr>
          <p:cNvPicPr>
            <a:picLocks noChangeAspect="1"/>
          </p:cNvPicPr>
          <p:nvPr/>
        </p:nvPicPr>
        <p:blipFill>
          <a:blip r:embed="rId2"/>
          <a:stretch>
            <a:fillRect/>
          </a:stretch>
        </p:blipFill>
        <p:spPr>
          <a:xfrm>
            <a:off x="4596715" y="596563"/>
            <a:ext cx="7592238" cy="5087545"/>
          </a:xfrm>
          <a:prstGeom prst="rect">
            <a:avLst/>
          </a:prstGeom>
        </p:spPr>
      </p:pic>
    </p:spTree>
    <p:extLst>
      <p:ext uri="{BB962C8B-B14F-4D97-AF65-F5344CB8AC3E}">
        <p14:creationId xmlns:p14="http://schemas.microsoft.com/office/powerpoint/2010/main" val="3402323686"/>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1" y="643467"/>
            <a:ext cx="3888526" cy="1800526"/>
          </a:xfrm>
        </p:spPr>
        <p:txBody>
          <a:bodyPr vert="horz" lIns="91440" tIns="45720" rIns="91440" bIns="45720" rtlCol="0" anchor="ctr">
            <a:normAutofit/>
          </a:bodyPr>
          <a:lstStyle/>
          <a:p>
            <a:r>
              <a:rPr lang="en-US" b="1" kern="1200" dirty="0">
                <a:solidFill>
                  <a:schemeClr val="tx1"/>
                </a:solidFill>
                <a:latin typeface="+mj-lt"/>
                <a:ea typeface="+mj-ea"/>
                <a:cs typeface="+mj-cs"/>
              </a:rPr>
              <a:t>Exploratory Data Analysis</a:t>
            </a:r>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239167" y="2914650"/>
            <a:ext cx="4025057" cy="3262312"/>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a:spcBef>
                <a:spcPts val="1200"/>
              </a:spcBef>
              <a:buSzPts val="2000"/>
            </a:pPr>
            <a:r>
              <a:rPr lang="en-US" sz="1800" b="1" dirty="0">
                <a:latin typeface="Times New Roman" panose="02020603050405020304" pitchFamily="18" charset="0"/>
                <a:cs typeface="Times New Roman" panose="02020603050405020304" pitchFamily="18" charset="0"/>
              </a:rPr>
              <a:t>How does the average annual salary vary based on years of experience?</a:t>
            </a:r>
          </a:p>
          <a:p>
            <a:pPr marL="457200">
              <a:spcBef>
                <a:spcPts val="1200"/>
              </a:spcBef>
              <a:buSzPts val="2000"/>
            </a:pPr>
            <a:endParaRPr lang="en-US" sz="1800" b="1" dirty="0">
              <a:latin typeface="Times New Roman" panose="02020603050405020304" pitchFamily="18" charset="0"/>
              <a:cs typeface="Times New Roman" panose="02020603050405020304" pitchFamily="18" charset="0"/>
            </a:endParaRPr>
          </a:p>
        </p:txBody>
      </p:sp>
      <p:grpSp>
        <p:nvGrpSpPr>
          <p:cNvPr id="4" name="Google Shape;126;p2">
            <a:extLst>
              <a:ext uri="{FF2B5EF4-FFF2-40B4-BE49-F238E27FC236}">
                <a16:creationId xmlns:a16="http://schemas.microsoft.com/office/drawing/2014/main" id="{E47663E3-CE09-B119-0763-51BE8F1AC545}"/>
              </a:ext>
            </a:extLst>
          </p:cNvPr>
          <p:cNvGrpSpPr/>
          <p:nvPr/>
        </p:nvGrpSpPr>
        <p:grpSpPr>
          <a:xfrm>
            <a:off x="148862" y="912758"/>
            <a:ext cx="689339" cy="797866"/>
            <a:chOff x="557494" y="4436312"/>
            <a:chExt cx="720000" cy="695660"/>
          </a:xfrm>
        </p:grpSpPr>
        <p:sp>
          <p:nvSpPr>
            <p:cNvPr id="5" name="Google Shape;127;p2">
              <a:extLst>
                <a:ext uri="{FF2B5EF4-FFF2-40B4-BE49-F238E27FC236}">
                  <a16:creationId xmlns:a16="http://schemas.microsoft.com/office/drawing/2014/main" id="{468F63A2-9881-251C-6530-1E2C8D8A78CC}"/>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 name="Google Shape;128;p2">
              <a:extLst>
                <a:ext uri="{FF2B5EF4-FFF2-40B4-BE49-F238E27FC236}">
                  <a16:creationId xmlns:a16="http://schemas.microsoft.com/office/drawing/2014/main" id="{38E50C8B-25B2-1B68-4F05-2075C09371D6}"/>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29;p2">
              <a:extLst>
                <a:ext uri="{FF2B5EF4-FFF2-40B4-BE49-F238E27FC236}">
                  <a16:creationId xmlns:a16="http://schemas.microsoft.com/office/drawing/2014/main" id="{6EFA7600-12A9-5550-50E4-FAB0B53988B6}"/>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0;p2">
              <a:extLst>
                <a:ext uri="{FF2B5EF4-FFF2-40B4-BE49-F238E27FC236}">
                  <a16:creationId xmlns:a16="http://schemas.microsoft.com/office/drawing/2014/main" id="{1070A69F-2B34-7624-669D-199146225B34}"/>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5B24375E-8F68-8FF3-C6A0-44F95CB14666}"/>
              </a:ext>
            </a:extLst>
          </p:cNvPr>
          <p:cNvPicPr>
            <a:picLocks noChangeAspect="1"/>
          </p:cNvPicPr>
          <p:nvPr/>
        </p:nvPicPr>
        <p:blipFill>
          <a:blip r:embed="rId2"/>
          <a:stretch>
            <a:fillRect/>
          </a:stretch>
        </p:blipFill>
        <p:spPr>
          <a:xfrm>
            <a:off x="4264224" y="912758"/>
            <a:ext cx="7772400" cy="4696818"/>
          </a:xfrm>
          <a:prstGeom prst="rect">
            <a:avLst/>
          </a:prstGeom>
        </p:spPr>
      </p:pic>
    </p:spTree>
    <p:extLst>
      <p:ext uri="{BB962C8B-B14F-4D97-AF65-F5344CB8AC3E}">
        <p14:creationId xmlns:p14="http://schemas.microsoft.com/office/powerpoint/2010/main" val="1326887604"/>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669479" y="902042"/>
            <a:ext cx="4439732" cy="1493691"/>
          </a:xfrm>
        </p:spPr>
        <p:txBody>
          <a:bodyPr vert="horz" lIns="91440" tIns="45720" rIns="91440" bIns="45720" rtlCol="0" anchor="ctr">
            <a:normAutofit fontScale="90000"/>
          </a:bodyPr>
          <a:lstStyle/>
          <a:p>
            <a:r>
              <a:rPr lang="en-US" sz="3100" b="1" kern="1200" dirty="0">
                <a:solidFill>
                  <a:schemeClr val="tx1"/>
                </a:solidFill>
                <a:latin typeface="Times New Roman" panose="02020603050405020304" pitchFamily="18" charset="0"/>
                <a:cs typeface="Times New Roman" panose="02020603050405020304" pitchFamily="18" charset="0"/>
              </a:rPr>
              <a:t>Exploratory Data Analysis - </a:t>
            </a:r>
            <a:r>
              <a:rPr lang="en-US" sz="3100" dirty="0">
                <a:latin typeface="Times New Roman" panose="02020603050405020304" pitchFamily="18" charset="0"/>
                <a:cs typeface="Times New Roman" panose="02020603050405020304" pitchFamily="18" charset="0"/>
              </a:rPr>
              <a:t>G</a:t>
            </a:r>
            <a:r>
              <a:rPr lang="en-US" sz="3100" b="0" i="0" u="none" strike="noStrike" dirty="0">
                <a:effectLst/>
                <a:latin typeface="Times New Roman" panose="02020603050405020304" pitchFamily="18" charset="0"/>
                <a:cs typeface="Times New Roman" panose="02020603050405020304" pitchFamily="18" charset="0"/>
              </a:rPr>
              <a:t>eospatial vector data</a:t>
            </a:r>
            <a:br>
              <a:rPr lang="en-US" sz="6000" b="1" dirty="0"/>
            </a:br>
            <a:endParaRPr lang="en-US" b="1" kern="1200" dirty="0">
              <a:solidFill>
                <a:schemeClr val="tx1"/>
              </a:solidFill>
              <a:latin typeface="+mj-lt"/>
              <a:ea typeface="+mj-ea"/>
              <a:cs typeface="+mj-cs"/>
            </a:endParaRPr>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838201" y="2623381"/>
            <a:ext cx="3888528" cy="3553581"/>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latin typeface="Times New Roman" panose="02020603050405020304" pitchFamily="18" charset="0"/>
                <a:cs typeface="Times New Roman" panose="02020603050405020304" pitchFamily="18" charset="0"/>
              </a:rPr>
              <a:t>Which cities are the most popular for job seekers in USA?</a:t>
            </a:r>
          </a:p>
        </p:txBody>
      </p:sp>
      <p:grpSp>
        <p:nvGrpSpPr>
          <p:cNvPr id="4" name="Google Shape;126;p2">
            <a:extLst>
              <a:ext uri="{FF2B5EF4-FFF2-40B4-BE49-F238E27FC236}">
                <a16:creationId xmlns:a16="http://schemas.microsoft.com/office/drawing/2014/main" id="{E47663E3-CE09-B119-0763-51BE8F1AC545}"/>
              </a:ext>
            </a:extLst>
          </p:cNvPr>
          <p:cNvGrpSpPr/>
          <p:nvPr/>
        </p:nvGrpSpPr>
        <p:grpSpPr>
          <a:xfrm>
            <a:off x="146174" y="902042"/>
            <a:ext cx="560099" cy="639784"/>
            <a:chOff x="557494" y="4436312"/>
            <a:chExt cx="720000" cy="695660"/>
          </a:xfrm>
        </p:grpSpPr>
        <p:sp>
          <p:nvSpPr>
            <p:cNvPr id="5" name="Google Shape;127;p2">
              <a:extLst>
                <a:ext uri="{FF2B5EF4-FFF2-40B4-BE49-F238E27FC236}">
                  <a16:creationId xmlns:a16="http://schemas.microsoft.com/office/drawing/2014/main" id="{468F63A2-9881-251C-6530-1E2C8D8A78CC}"/>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 name="Google Shape;128;p2">
              <a:extLst>
                <a:ext uri="{FF2B5EF4-FFF2-40B4-BE49-F238E27FC236}">
                  <a16:creationId xmlns:a16="http://schemas.microsoft.com/office/drawing/2014/main" id="{38E50C8B-25B2-1B68-4F05-2075C09371D6}"/>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29;p2">
              <a:extLst>
                <a:ext uri="{FF2B5EF4-FFF2-40B4-BE49-F238E27FC236}">
                  <a16:creationId xmlns:a16="http://schemas.microsoft.com/office/drawing/2014/main" id="{6EFA7600-12A9-5550-50E4-FAB0B53988B6}"/>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0;p2">
              <a:extLst>
                <a:ext uri="{FF2B5EF4-FFF2-40B4-BE49-F238E27FC236}">
                  <a16:creationId xmlns:a16="http://schemas.microsoft.com/office/drawing/2014/main" id="{1070A69F-2B34-7624-669D-199146225B34}"/>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1653C774-AB6D-E5E5-E6E5-73974E16CCD1}"/>
              </a:ext>
            </a:extLst>
          </p:cNvPr>
          <p:cNvPicPr>
            <a:picLocks noChangeAspect="1"/>
          </p:cNvPicPr>
          <p:nvPr/>
        </p:nvPicPr>
        <p:blipFill>
          <a:blip r:embed="rId2"/>
          <a:stretch>
            <a:fillRect/>
          </a:stretch>
        </p:blipFill>
        <p:spPr>
          <a:xfrm>
            <a:off x="4886531" y="149749"/>
            <a:ext cx="6635991" cy="6558502"/>
          </a:xfrm>
          <a:prstGeom prst="rect">
            <a:avLst/>
          </a:prstGeom>
        </p:spPr>
      </p:pic>
      <p:sp>
        <p:nvSpPr>
          <p:cNvPr id="10" name="TextBox 9">
            <a:extLst>
              <a:ext uri="{FF2B5EF4-FFF2-40B4-BE49-F238E27FC236}">
                <a16:creationId xmlns:a16="http://schemas.microsoft.com/office/drawing/2014/main" id="{640D932F-FC98-3537-FAC8-10253EE96AD6}"/>
              </a:ext>
            </a:extLst>
          </p:cNvPr>
          <p:cNvSpPr txBox="1"/>
          <p:nvPr/>
        </p:nvSpPr>
        <p:spPr>
          <a:xfrm>
            <a:off x="1032787" y="3940067"/>
            <a:ext cx="3187314" cy="1754326"/>
          </a:xfrm>
          <a:prstGeom prst="rect">
            <a:avLst/>
          </a:prstGeom>
          <a:noFill/>
        </p:spPr>
        <p:txBody>
          <a:bodyPr wrap="square" rtlCol="0">
            <a:spAutoFit/>
          </a:bodyPr>
          <a:lstStyle/>
          <a:p>
            <a:pPr marL="285750" indent="-285750">
              <a:buFont typeface="Courier New" panose="02070309020205020404" pitchFamily="49" charset="0"/>
              <a:buChar char="o"/>
            </a:pPr>
            <a:r>
              <a:rPr lang="en-US" b="0" i="0" u="none" strike="noStrike" dirty="0">
                <a:solidFill>
                  <a:srgbClr val="374151"/>
                </a:solidFill>
                <a:effectLst/>
                <a:latin typeface="Söhne"/>
              </a:rPr>
              <a:t>shapefile: Utilized .shp file that stores the geometric data, such as points, lines, or polygons, representing the spatial features to create this graph.</a:t>
            </a:r>
            <a:endParaRPr lang="en-US" dirty="0"/>
          </a:p>
        </p:txBody>
      </p:sp>
    </p:spTree>
    <p:extLst>
      <p:ext uri="{BB962C8B-B14F-4D97-AF65-F5344CB8AC3E}">
        <p14:creationId xmlns:p14="http://schemas.microsoft.com/office/powerpoint/2010/main" val="27265201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1" y="643467"/>
            <a:ext cx="3888526" cy="1298876"/>
          </a:xfrm>
        </p:spPr>
        <p:txBody>
          <a:bodyPr vert="horz" lIns="91440" tIns="45720" rIns="91440" bIns="45720" rtlCol="0" anchor="ctr">
            <a:normAutofit/>
          </a:bodyPr>
          <a:lstStyle/>
          <a:p>
            <a:r>
              <a:rPr lang="en-US" sz="2400" b="1" kern="1200" dirty="0">
                <a:solidFill>
                  <a:schemeClr val="tx1"/>
                </a:solidFill>
                <a:latin typeface="Times New Roman" panose="02020603050405020304" pitchFamily="18" charset="0"/>
                <a:cs typeface="Times New Roman" panose="02020603050405020304" pitchFamily="18" charset="0"/>
              </a:rPr>
              <a:t>Exploratory Data Analysis - </a:t>
            </a:r>
            <a:r>
              <a:rPr lang="en-US" sz="2400" kern="1200" dirty="0">
                <a:solidFill>
                  <a:schemeClr val="tx1"/>
                </a:solidFill>
                <a:latin typeface="Times New Roman" panose="02020603050405020304" pitchFamily="18" charset="0"/>
                <a:cs typeface="Times New Roman" panose="02020603050405020304" pitchFamily="18" charset="0"/>
              </a:rPr>
              <a:t>G</a:t>
            </a:r>
            <a:r>
              <a:rPr lang="en-US" sz="2400" b="0" i="0" u="none" strike="noStrike" kern="1200" dirty="0">
                <a:solidFill>
                  <a:schemeClr val="tx1"/>
                </a:solidFill>
                <a:effectLst/>
                <a:latin typeface="Times New Roman" panose="02020603050405020304" pitchFamily="18" charset="0"/>
                <a:cs typeface="Times New Roman" panose="02020603050405020304" pitchFamily="18" charset="0"/>
              </a:rPr>
              <a:t>eospatial vector data</a:t>
            </a:r>
            <a:br>
              <a:rPr lang="en-US" sz="2400" b="1" kern="1200" dirty="0">
                <a:solidFill>
                  <a:schemeClr val="tx1"/>
                </a:solidFill>
                <a:latin typeface="Times New Roman" panose="02020603050405020304" pitchFamily="18" charset="0"/>
                <a:cs typeface="Times New Roman" panose="02020603050405020304" pitchFamily="18" charset="0"/>
              </a:rPr>
            </a:br>
            <a:endParaRPr lang="en-US" sz="2400" b="1" kern="1200" dirty="0">
              <a:solidFill>
                <a:schemeClr val="tx1"/>
              </a:solidFill>
              <a:latin typeface="Times New Roman" panose="02020603050405020304" pitchFamily="18" charset="0"/>
              <a:cs typeface="Times New Roman" panose="02020603050405020304" pitchFamily="18" charset="0"/>
            </a:endParaRPr>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838201" y="2623381"/>
            <a:ext cx="3888528" cy="3553581"/>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latin typeface="Times New Roman" panose="02020603050405020304" pitchFamily="18" charset="0"/>
                <a:cs typeface="Times New Roman" panose="02020603050405020304" pitchFamily="18" charset="0"/>
              </a:rPr>
              <a:t>Which countries have the highest job demand within the United States?</a:t>
            </a:r>
          </a:p>
        </p:txBody>
      </p:sp>
      <p:pic>
        <p:nvPicPr>
          <p:cNvPr id="8" name="Picture 7">
            <a:extLst>
              <a:ext uri="{FF2B5EF4-FFF2-40B4-BE49-F238E27FC236}">
                <a16:creationId xmlns:a16="http://schemas.microsoft.com/office/drawing/2014/main" id="{DFB6CAF2-8007-4E03-D09A-328D15170028}"/>
              </a:ext>
            </a:extLst>
          </p:cNvPr>
          <p:cNvPicPr>
            <a:picLocks noChangeAspect="1"/>
          </p:cNvPicPr>
          <p:nvPr/>
        </p:nvPicPr>
        <p:blipFill>
          <a:blip r:embed="rId2"/>
          <a:stretch>
            <a:fillRect/>
          </a:stretch>
        </p:blipFill>
        <p:spPr>
          <a:xfrm>
            <a:off x="4612401" y="420130"/>
            <a:ext cx="7038083" cy="6054811"/>
          </a:xfrm>
          <a:prstGeom prst="rect">
            <a:avLst/>
          </a:prstGeom>
        </p:spPr>
      </p:pic>
      <p:grpSp>
        <p:nvGrpSpPr>
          <p:cNvPr id="4" name="Google Shape;126;p2">
            <a:extLst>
              <a:ext uri="{FF2B5EF4-FFF2-40B4-BE49-F238E27FC236}">
                <a16:creationId xmlns:a16="http://schemas.microsoft.com/office/drawing/2014/main" id="{E47663E3-CE09-B119-0763-51BE8F1AC545}"/>
              </a:ext>
            </a:extLst>
          </p:cNvPr>
          <p:cNvGrpSpPr/>
          <p:nvPr/>
        </p:nvGrpSpPr>
        <p:grpSpPr>
          <a:xfrm>
            <a:off x="130118" y="675724"/>
            <a:ext cx="627061" cy="645135"/>
            <a:chOff x="557494" y="4436312"/>
            <a:chExt cx="720000" cy="695660"/>
          </a:xfrm>
        </p:grpSpPr>
        <p:sp>
          <p:nvSpPr>
            <p:cNvPr id="5" name="Google Shape;127;p2">
              <a:extLst>
                <a:ext uri="{FF2B5EF4-FFF2-40B4-BE49-F238E27FC236}">
                  <a16:creationId xmlns:a16="http://schemas.microsoft.com/office/drawing/2014/main" id="{468F63A2-9881-251C-6530-1E2C8D8A78CC}"/>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 name="Google Shape;128;p2">
              <a:extLst>
                <a:ext uri="{FF2B5EF4-FFF2-40B4-BE49-F238E27FC236}">
                  <a16:creationId xmlns:a16="http://schemas.microsoft.com/office/drawing/2014/main" id="{38E50C8B-25B2-1B68-4F05-2075C09371D6}"/>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29;p2">
              <a:extLst>
                <a:ext uri="{FF2B5EF4-FFF2-40B4-BE49-F238E27FC236}">
                  <a16:creationId xmlns:a16="http://schemas.microsoft.com/office/drawing/2014/main" id="{6EFA7600-12A9-5550-50E4-FAB0B53988B6}"/>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0;p2">
              <a:extLst>
                <a:ext uri="{FF2B5EF4-FFF2-40B4-BE49-F238E27FC236}">
                  <a16:creationId xmlns:a16="http://schemas.microsoft.com/office/drawing/2014/main" id="{1070A69F-2B34-7624-669D-199146225B34}"/>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798316829"/>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5408913-B323-422F-B521-2957A5B7F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A770EBD-5B77-46EC-BF58-EF27ACD6B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92" y="0"/>
            <a:ext cx="7299977" cy="6858000"/>
          </a:xfrm>
          <a:custGeom>
            <a:avLst/>
            <a:gdLst>
              <a:gd name="connsiteX0" fmla="*/ 1008599 w 7299977"/>
              <a:gd name="connsiteY0" fmla="*/ 0 h 6858000"/>
              <a:gd name="connsiteX1" fmla="*/ 4420653 w 7299977"/>
              <a:gd name="connsiteY1" fmla="*/ 0 h 6858000"/>
              <a:gd name="connsiteX2" fmla="*/ 5511704 w 7299977"/>
              <a:gd name="connsiteY2" fmla="*/ 0 h 6858000"/>
              <a:gd name="connsiteX3" fmla="*/ 7299977 w 7299977"/>
              <a:gd name="connsiteY3" fmla="*/ 0 h 6858000"/>
              <a:gd name="connsiteX4" fmla="*/ 7299977 w 7299977"/>
              <a:gd name="connsiteY4" fmla="*/ 6858000 h 6858000"/>
              <a:gd name="connsiteX5" fmla="*/ 5511704 w 7299977"/>
              <a:gd name="connsiteY5" fmla="*/ 6858000 h 6858000"/>
              <a:gd name="connsiteX6" fmla="*/ 4420653 w 7299977"/>
              <a:gd name="connsiteY6" fmla="*/ 6858000 h 6858000"/>
              <a:gd name="connsiteX7" fmla="*/ 1592997 w 7299977"/>
              <a:gd name="connsiteY7" fmla="*/ 6858000 h 6858000"/>
              <a:gd name="connsiteX8" fmla="*/ 1232473 w 7299977"/>
              <a:gd name="connsiteY8" fmla="*/ 6658805 h 6858000"/>
              <a:gd name="connsiteX9" fmla="*/ 1075471 w 7299977"/>
              <a:gd name="connsiteY9" fmla="*/ 6431153 h 6858000"/>
              <a:gd name="connsiteX10" fmla="*/ 1020229 w 7299977"/>
              <a:gd name="connsiteY10" fmla="*/ 6367127 h 6858000"/>
              <a:gd name="connsiteX11" fmla="*/ 883579 w 7299977"/>
              <a:gd name="connsiteY11" fmla="*/ 6281757 h 6858000"/>
              <a:gd name="connsiteX12" fmla="*/ 645167 w 7299977"/>
              <a:gd name="connsiteY12" fmla="*/ 6100347 h 6858000"/>
              <a:gd name="connsiteX13" fmla="*/ 732391 w 7299977"/>
              <a:gd name="connsiteY13" fmla="*/ 6057663 h 6858000"/>
              <a:gd name="connsiteX14" fmla="*/ 985339 w 7299977"/>
              <a:gd name="connsiteY14" fmla="*/ 6167932 h 6858000"/>
              <a:gd name="connsiteX15" fmla="*/ 1168509 w 7299977"/>
              <a:gd name="connsiteY15" fmla="*/ 6196388 h 6858000"/>
              <a:gd name="connsiteX16" fmla="*/ 909746 w 7299977"/>
              <a:gd name="connsiteY16" fmla="*/ 6004307 h 6858000"/>
              <a:gd name="connsiteX17" fmla="*/ 659704 w 7299977"/>
              <a:gd name="connsiteY17" fmla="*/ 5755314 h 6858000"/>
              <a:gd name="connsiteX18" fmla="*/ 851597 w 7299977"/>
              <a:gd name="connsiteY18" fmla="*/ 5801555 h 6858000"/>
              <a:gd name="connsiteX19" fmla="*/ 860319 w 7299977"/>
              <a:gd name="connsiteY19" fmla="*/ 5769542 h 6858000"/>
              <a:gd name="connsiteX20" fmla="*/ 691686 w 7299977"/>
              <a:gd name="connsiteY20" fmla="*/ 5474306 h 6858000"/>
              <a:gd name="connsiteX21" fmla="*/ 610278 w 7299977"/>
              <a:gd name="connsiteY21" fmla="*/ 5353367 h 6858000"/>
              <a:gd name="connsiteX22" fmla="*/ 238123 w 7299977"/>
              <a:gd name="connsiteY22" fmla="*/ 4994104 h 6858000"/>
              <a:gd name="connsiteX23" fmla="*/ 592833 w 7299977"/>
              <a:gd name="connsiteY23" fmla="*/ 5154171 h 6858000"/>
              <a:gd name="connsiteX24" fmla="*/ 226494 w 7299977"/>
              <a:gd name="connsiteY24" fmla="*/ 4805580 h 6858000"/>
              <a:gd name="connsiteX25" fmla="*/ 49139 w 7299977"/>
              <a:gd name="connsiteY25" fmla="*/ 4677526 h 6858000"/>
              <a:gd name="connsiteX26" fmla="*/ 5527 w 7299977"/>
              <a:gd name="connsiteY26" fmla="*/ 4602828 h 6858000"/>
              <a:gd name="connsiteX27" fmla="*/ 84029 w 7299977"/>
              <a:gd name="connsiteY27" fmla="*/ 4585042 h 6858000"/>
              <a:gd name="connsiteX28" fmla="*/ 325347 w 7299977"/>
              <a:gd name="connsiteY28" fmla="*/ 4613499 h 6858000"/>
              <a:gd name="connsiteX29" fmla="*/ 25879 w 7299977"/>
              <a:gd name="connsiteY29" fmla="*/ 4378734 h 6858000"/>
              <a:gd name="connsiteX30" fmla="*/ 249753 w 7299977"/>
              <a:gd name="connsiteY30" fmla="*/ 4414305 h 6858000"/>
              <a:gd name="connsiteX31" fmla="*/ 313718 w 7299977"/>
              <a:gd name="connsiteY31" fmla="*/ 4321821 h 6858000"/>
              <a:gd name="connsiteX32" fmla="*/ 418386 w 7299977"/>
              <a:gd name="connsiteY32" fmla="*/ 4172424 h 6858000"/>
              <a:gd name="connsiteX33" fmla="*/ 491072 w 7299977"/>
              <a:gd name="connsiteY33" fmla="*/ 4090612 h 6858000"/>
              <a:gd name="connsiteX34" fmla="*/ 520147 w 7299977"/>
              <a:gd name="connsiteY34" fmla="*/ 3827390 h 6858000"/>
              <a:gd name="connsiteX35" fmla="*/ 459090 w 7299977"/>
              <a:gd name="connsiteY35" fmla="*/ 3539269 h 6858000"/>
              <a:gd name="connsiteX36" fmla="*/ 290458 w 7299977"/>
              <a:gd name="connsiteY36" fmla="*/ 3393429 h 6858000"/>
              <a:gd name="connsiteX37" fmla="*/ 339884 w 7299977"/>
              <a:gd name="connsiteY37" fmla="*/ 3229805 h 6858000"/>
              <a:gd name="connsiteX38" fmla="*/ 697501 w 7299977"/>
              <a:gd name="connsiteY38" fmla="*/ 3329402 h 6858000"/>
              <a:gd name="connsiteX39" fmla="*/ 165437 w 7299977"/>
              <a:gd name="connsiteY39" fmla="*/ 2941684 h 6858000"/>
              <a:gd name="connsiteX40" fmla="*/ 255568 w 7299977"/>
              <a:gd name="connsiteY40" fmla="*/ 2923898 h 6858000"/>
              <a:gd name="connsiteX41" fmla="*/ 578296 w 7299977"/>
              <a:gd name="connsiteY41" fmla="*/ 2703362 h 6858000"/>
              <a:gd name="connsiteX42" fmla="*/ 595740 w 7299977"/>
              <a:gd name="connsiteY42" fmla="*/ 2692689 h 6858000"/>
              <a:gd name="connsiteX43" fmla="*/ 650982 w 7299977"/>
              <a:gd name="connsiteY43" fmla="*/ 2553965 h 6858000"/>
              <a:gd name="connsiteX44" fmla="*/ 825429 w 7299977"/>
              <a:gd name="connsiteY44" fmla="*/ 2532623 h 6858000"/>
              <a:gd name="connsiteX45" fmla="*/ 970802 w 7299977"/>
              <a:gd name="connsiteY45" fmla="*/ 2564636 h 6858000"/>
              <a:gd name="connsiteX46" fmla="*/ 1127805 w 7299977"/>
              <a:gd name="connsiteY46" fmla="*/ 2525509 h 6858000"/>
              <a:gd name="connsiteX47" fmla="*/ 1267362 w 7299977"/>
              <a:gd name="connsiteY47" fmla="*/ 2543294 h 6858000"/>
              <a:gd name="connsiteX48" fmla="*/ 1386568 w 7299977"/>
              <a:gd name="connsiteY48" fmla="*/ 2518395 h 6858000"/>
              <a:gd name="connsiteX49" fmla="*/ 1270270 w 7299977"/>
              <a:gd name="connsiteY49" fmla="*/ 2401012 h 6858000"/>
              <a:gd name="connsiteX50" fmla="*/ 1107453 w 7299977"/>
              <a:gd name="connsiteY50" fmla="*/ 2401012 h 6858000"/>
              <a:gd name="connsiteX51" fmla="*/ 991154 w 7299977"/>
              <a:gd name="connsiteY51" fmla="*/ 2326314 h 6858000"/>
              <a:gd name="connsiteX52" fmla="*/ 880671 w 7299977"/>
              <a:gd name="connsiteY52" fmla="*/ 2191146 h 6858000"/>
              <a:gd name="connsiteX53" fmla="*/ 491072 w 7299977"/>
              <a:gd name="connsiteY53" fmla="*/ 1974165 h 6858000"/>
              <a:gd name="connsiteX54" fmla="*/ 421293 w 7299977"/>
              <a:gd name="connsiteY54" fmla="*/ 1892353 h 6858000"/>
              <a:gd name="connsiteX55" fmla="*/ 1531941 w 7299977"/>
              <a:gd name="connsiteY55" fmla="*/ 2208931 h 6858000"/>
              <a:gd name="connsiteX56" fmla="*/ 1188861 w 7299977"/>
              <a:gd name="connsiteY56" fmla="*/ 2077320 h 6858000"/>
              <a:gd name="connsiteX57" fmla="*/ 1421458 w 7299977"/>
              <a:gd name="connsiteY57" fmla="*/ 2102219 h 6858000"/>
              <a:gd name="connsiteX58" fmla="*/ 1549386 w 7299977"/>
              <a:gd name="connsiteY58" fmla="*/ 2013292 h 6858000"/>
              <a:gd name="connsiteX59" fmla="*/ 1549386 w 7299977"/>
              <a:gd name="connsiteY59" fmla="*/ 1984836 h 6858000"/>
              <a:gd name="connsiteX60" fmla="*/ 1453440 w 7299977"/>
              <a:gd name="connsiteY60" fmla="*/ 1903025 h 6858000"/>
              <a:gd name="connsiteX61" fmla="*/ 1398198 w 7299977"/>
              <a:gd name="connsiteY61" fmla="*/ 1849668 h 6858000"/>
              <a:gd name="connsiteX62" fmla="*/ 1247011 w 7299977"/>
              <a:gd name="connsiteY62" fmla="*/ 1657587 h 6858000"/>
              <a:gd name="connsiteX63" fmla="*/ 1354586 w 7299977"/>
              <a:gd name="connsiteY63" fmla="*/ 1636245 h 6858000"/>
              <a:gd name="connsiteX64" fmla="*/ 1395290 w 7299977"/>
              <a:gd name="connsiteY64" fmla="*/ 1597117 h 6858000"/>
              <a:gd name="connsiteX65" fmla="*/ 1366216 w 7299977"/>
              <a:gd name="connsiteY65" fmla="*/ 1540204 h 6858000"/>
              <a:gd name="connsiteX66" fmla="*/ 1031858 w 7299977"/>
              <a:gd name="connsiteY66" fmla="*/ 1365909 h 6858000"/>
              <a:gd name="connsiteX67" fmla="*/ 1005692 w 7299977"/>
              <a:gd name="connsiteY67" fmla="*/ 1230741 h 6858000"/>
              <a:gd name="connsiteX68" fmla="*/ 1069655 w 7299977"/>
              <a:gd name="connsiteY68" fmla="*/ 1209399 h 6858000"/>
              <a:gd name="connsiteX69" fmla="*/ 1142342 w 7299977"/>
              <a:gd name="connsiteY69" fmla="*/ 1220069 h 6858000"/>
              <a:gd name="connsiteX70" fmla="*/ 1084193 w 7299977"/>
              <a:gd name="connsiteY70" fmla="*/ 1113358 h 6858000"/>
              <a:gd name="connsiteX71" fmla="*/ 848689 w 7299977"/>
              <a:gd name="connsiteY71" fmla="*/ 1006647 h 6858000"/>
              <a:gd name="connsiteX72" fmla="*/ 805077 w 7299977"/>
              <a:gd name="connsiteY72" fmla="*/ 949734 h 6858000"/>
              <a:gd name="connsiteX73" fmla="*/ 863226 w 7299977"/>
              <a:gd name="connsiteY73" fmla="*/ 921277 h 6858000"/>
              <a:gd name="connsiteX74" fmla="*/ 906838 w 7299977"/>
              <a:gd name="connsiteY74" fmla="*/ 910606 h 6858000"/>
              <a:gd name="connsiteX75" fmla="*/ 5527 w 7299977"/>
              <a:gd name="connsiteY75" fmla="*/ 465975 h 6858000"/>
              <a:gd name="connsiteX76" fmla="*/ 209049 w 7299977"/>
              <a:gd name="connsiteY76" fmla="*/ 462417 h 6858000"/>
              <a:gd name="connsiteX77" fmla="*/ 409664 w 7299977"/>
              <a:gd name="connsiteY77" fmla="*/ 533558 h 6858000"/>
              <a:gd name="connsiteX78" fmla="*/ 621908 w 7299977"/>
              <a:gd name="connsiteY78" fmla="*/ 522887 h 6858000"/>
              <a:gd name="connsiteX79" fmla="*/ 822522 w 7299977"/>
              <a:gd name="connsiteY79" fmla="*/ 558458 h 6858000"/>
              <a:gd name="connsiteX80" fmla="*/ 996969 w 7299977"/>
              <a:gd name="connsiteY80" fmla="*/ 558458 h 6858000"/>
              <a:gd name="connsiteX81" fmla="*/ 834151 w 7299977"/>
              <a:gd name="connsiteY81" fmla="*/ 505101 h 6858000"/>
              <a:gd name="connsiteX82" fmla="*/ 773095 w 7299977"/>
              <a:gd name="connsiteY82" fmla="*/ 416176 h 6858000"/>
              <a:gd name="connsiteX83" fmla="*/ 793447 w 7299977"/>
              <a:gd name="connsiteY83" fmla="*/ 334364 h 6858000"/>
              <a:gd name="connsiteX84" fmla="*/ 860319 w 7299977"/>
              <a:gd name="connsiteY84" fmla="*/ 359262 h 6858000"/>
              <a:gd name="connsiteX85" fmla="*/ 938820 w 7299977"/>
              <a:gd name="connsiteY85" fmla="*/ 451747 h 6858000"/>
              <a:gd name="connsiteX86" fmla="*/ 956265 w 7299977"/>
              <a:gd name="connsiteY86" fmla="*/ 394834 h 6858000"/>
              <a:gd name="connsiteX87" fmla="*/ 1002784 w 7299977"/>
              <a:gd name="connsiteY87" fmla="*/ 352148 h 6858000"/>
              <a:gd name="connsiteX88" fmla="*/ 1270270 w 7299977"/>
              <a:gd name="connsiteY88" fmla="*/ 373491 h 6858000"/>
              <a:gd name="connsiteX89" fmla="*/ 1092915 w 7299977"/>
              <a:gd name="connsiteY89" fmla="*/ 192082 h 6858000"/>
              <a:gd name="connsiteX90" fmla="*/ 979525 w 7299977"/>
              <a:gd name="connsiteY90" fmla="*/ 163625 h 6858000"/>
              <a:gd name="connsiteX91" fmla="*/ 953358 w 7299977"/>
              <a:gd name="connsiteY91" fmla="*/ 88927 h 6858000"/>
              <a:gd name="connsiteX92" fmla="*/ 1005692 w 7299977"/>
              <a:gd name="connsiteY92" fmla="*/ 71141 h 6858000"/>
              <a:gd name="connsiteX93" fmla="*/ 1267362 w 7299977"/>
              <a:gd name="connsiteY93" fmla="*/ 135168 h 6858000"/>
              <a:gd name="connsiteX94" fmla="*/ 1310975 w 7299977"/>
              <a:gd name="connsiteY94" fmla="*/ 110269 h 6858000"/>
              <a:gd name="connsiteX95" fmla="*/ 1008599 w 7299977"/>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7299977" h="6858000">
                <a:moveTo>
                  <a:pt x="1008599" y="0"/>
                </a:moveTo>
                <a:lnTo>
                  <a:pt x="4420653" y="0"/>
                </a:lnTo>
                <a:lnTo>
                  <a:pt x="5511704" y="0"/>
                </a:lnTo>
                <a:lnTo>
                  <a:pt x="7299977" y="0"/>
                </a:lnTo>
                <a:lnTo>
                  <a:pt x="7299977" y="6858000"/>
                </a:lnTo>
                <a:lnTo>
                  <a:pt x="5511704" y="6858000"/>
                </a:lnTo>
                <a:lnTo>
                  <a:pt x="4420653" y="6858000"/>
                </a:lnTo>
                <a:lnTo>
                  <a:pt x="1592997" y="6858000"/>
                </a:lnTo>
                <a:cubicBezTo>
                  <a:pt x="1473792" y="6786859"/>
                  <a:pt x="1360401" y="6701489"/>
                  <a:pt x="1232473" y="6658805"/>
                </a:cubicBezTo>
                <a:cubicBezTo>
                  <a:pt x="1145250" y="6630349"/>
                  <a:pt x="1060933" y="6580550"/>
                  <a:pt x="1075471" y="6431153"/>
                </a:cubicBezTo>
                <a:cubicBezTo>
                  <a:pt x="1078378" y="6388469"/>
                  <a:pt x="1055118" y="6356456"/>
                  <a:pt x="1020229" y="6367127"/>
                </a:cubicBezTo>
                <a:cubicBezTo>
                  <a:pt x="953358" y="6388469"/>
                  <a:pt x="921375" y="6327999"/>
                  <a:pt x="883579" y="6281757"/>
                </a:cubicBezTo>
                <a:cubicBezTo>
                  <a:pt x="816707" y="6199945"/>
                  <a:pt x="752743" y="6114575"/>
                  <a:pt x="645167" y="6100347"/>
                </a:cubicBezTo>
                <a:cubicBezTo>
                  <a:pt x="665519" y="6036320"/>
                  <a:pt x="700408" y="6043434"/>
                  <a:pt x="732391" y="6057663"/>
                </a:cubicBezTo>
                <a:cubicBezTo>
                  <a:pt x="816707" y="6093234"/>
                  <a:pt x="901023" y="6132361"/>
                  <a:pt x="985339" y="6167932"/>
                </a:cubicBezTo>
                <a:cubicBezTo>
                  <a:pt x="1040581" y="6189274"/>
                  <a:pt x="1095822" y="6221287"/>
                  <a:pt x="1168509" y="6196388"/>
                </a:cubicBezTo>
                <a:cubicBezTo>
                  <a:pt x="1104545" y="6068335"/>
                  <a:pt x="996969" y="6043434"/>
                  <a:pt x="909746" y="6004307"/>
                </a:cubicBezTo>
                <a:cubicBezTo>
                  <a:pt x="802169" y="5954508"/>
                  <a:pt x="738206" y="5862025"/>
                  <a:pt x="659704" y="5755314"/>
                </a:cubicBezTo>
                <a:cubicBezTo>
                  <a:pt x="738206" y="5726858"/>
                  <a:pt x="787632" y="5805112"/>
                  <a:pt x="851597" y="5801555"/>
                </a:cubicBezTo>
                <a:cubicBezTo>
                  <a:pt x="854504" y="5790884"/>
                  <a:pt x="860319" y="5769542"/>
                  <a:pt x="860319" y="5769542"/>
                </a:cubicBezTo>
                <a:cubicBezTo>
                  <a:pt x="755650" y="5712629"/>
                  <a:pt x="709132" y="5605917"/>
                  <a:pt x="691686" y="5474306"/>
                </a:cubicBezTo>
                <a:cubicBezTo>
                  <a:pt x="685872" y="5406721"/>
                  <a:pt x="648075" y="5385379"/>
                  <a:pt x="610278" y="5353367"/>
                </a:cubicBezTo>
                <a:cubicBezTo>
                  <a:pt x="482350" y="5243097"/>
                  <a:pt x="345700" y="5143500"/>
                  <a:pt x="238123" y="4994104"/>
                </a:cubicBezTo>
                <a:cubicBezTo>
                  <a:pt x="363144" y="5011889"/>
                  <a:pt x="461997" y="5111487"/>
                  <a:pt x="592833" y="5154171"/>
                </a:cubicBezTo>
                <a:cubicBezTo>
                  <a:pt x="488165" y="4990547"/>
                  <a:pt x="351514" y="4905177"/>
                  <a:pt x="226494" y="4805580"/>
                </a:cubicBezTo>
                <a:cubicBezTo>
                  <a:pt x="168344" y="4759339"/>
                  <a:pt x="116011" y="4702425"/>
                  <a:pt x="49139" y="4677526"/>
                </a:cubicBezTo>
                <a:cubicBezTo>
                  <a:pt x="25879" y="4670412"/>
                  <a:pt x="-14826" y="4652628"/>
                  <a:pt x="5527" y="4602828"/>
                </a:cubicBezTo>
                <a:cubicBezTo>
                  <a:pt x="22972" y="4560144"/>
                  <a:pt x="54954" y="4574373"/>
                  <a:pt x="84029" y="4585042"/>
                </a:cubicBezTo>
                <a:cubicBezTo>
                  <a:pt x="153807" y="4613499"/>
                  <a:pt x="229401" y="4613499"/>
                  <a:pt x="325347" y="4613499"/>
                </a:cubicBezTo>
                <a:cubicBezTo>
                  <a:pt x="243939" y="4478331"/>
                  <a:pt x="95658" y="4521016"/>
                  <a:pt x="25879" y="4378734"/>
                </a:cubicBezTo>
                <a:cubicBezTo>
                  <a:pt x="113103" y="4353835"/>
                  <a:pt x="179975" y="4403633"/>
                  <a:pt x="249753" y="4414305"/>
                </a:cubicBezTo>
                <a:cubicBezTo>
                  <a:pt x="313718" y="4424975"/>
                  <a:pt x="328254" y="4400076"/>
                  <a:pt x="313718" y="4321821"/>
                </a:cubicBezTo>
                <a:cubicBezTo>
                  <a:pt x="290458" y="4200882"/>
                  <a:pt x="325347" y="4140411"/>
                  <a:pt x="418386" y="4172424"/>
                </a:cubicBezTo>
                <a:cubicBezTo>
                  <a:pt x="505609" y="4204438"/>
                  <a:pt x="514332" y="4158196"/>
                  <a:pt x="491072" y="4090612"/>
                </a:cubicBezTo>
                <a:cubicBezTo>
                  <a:pt x="456183" y="3991015"/>
                  <a:pt x="493979" y="3912759"/>
                  <a:pt x="520147" y="3827390"/>
                </a:cubicBezTo>
                <a:cubicBezTo>
                  <a:pt x="560851" y="3699337"/>
                  <a:pt x="543407" y="3635309"/>
                  <a:pt x="459090" y="3539269"/>
                </a:cubicBezTo>
                <a:cubicBezTo>
                  <a:pt x="409664" y="3485914"/>
                  <a:pt x="360236" y="3439672"/>
                  <a:pt x="290458" y="3393429"/>
                </a:cubicBezTo>
                <a:cubicBezTo>
                  <a:pt x="450368" y="3368530"/>
                  <a:pt x="284643" y="3283162"/>
                  <a:pt x="339884" y="3229805"/>
                </a:cubicBezTo>
                <a:cubicBezTo>
                  <a:pt x="453275" y="3208463"/>
                  <a:pt x="543407" y="3379202"/>
                  <a:pt x="697501" y="3329402"/>
                </a:cubicBezTo>
                <a:cubicBezTo>
                  <a:pt x="511425" y="3183563"/>
                  <a:pt x="302087" y="3137322"/>
                  <a:pt x="165437" y="2941684"/>
                </a:cubicBezTo>
                <a:cubicBezTo>
                  <a:pt x="197419" y="2899000"/>
                  <a:pt x="229401" y="2941684"/>
                  <a:pt x="255568" y="2923898"/>
                </a:cubicBezTo>
                <a:cubicBezTo>
                  <a:pt x="255568" y="2913227"/>
                  <a:pt x="560851" y="2980812"/>
                  <a:pt x="578296" y="2703362"/>
                </a:cubicBezTo>
                <a:cubicBezTo>
                  <a:pt x="584111" y="2703362"/>
                  <a:pt x="589926" y="2703362"/>
                  <a:pt x="595740" y="2692689"/>
                </a:cubicBezTo>
                <a:cubicBezTo>
                  <a:pt x="627722" y="2653563"/>
                  <a:pt x="598648" y="2561080"/>
                  <a:pt x="650982" y="2553965"/>
                </a:cubicBezTo>
                <a:cubicBezTo>
                  <a:pt x="709132" y="2546851"/>
                  <a:pt x="764373" y="2514837"/>
                  <a:pt x="825429" y="2532623"/>
                </a:cubicBezTo>
                <a:cubicBezTo>
                  <a:pt x="871949" y="2546851"/>
                  <a:pt x="921375" y="2564636"/>
                  <a:pt x="970802" y="2564636"/>
                </a:cubicBezTo>
                <a:cubicBezTo>
                  <a:pt x="1023136" y="2564636"/>
                  <a:pt x="1095822" y="2685576"/>
                  <a:pt x="1127805" y="2525509"/>
                </a:cubicBezTo>
                <a:cubicBezTo>
                  <a:pt x="1127805" y="2518395"/>
                  <a:pt x="1217936" y="2536181"/>
                  <a:pt x="1267362" y="2543294"/>
                </a:cubicBezTo>
                <a:cubicBezTo>
                  <a:pt x="1308067" y="2550408"/>
                  <a:pt x="1357494" y="2582422"/>
                  <a:pt x="1386568" y="2518395"/>
                </a:cubicBezTo>
                <a:cubicBezTo>
                  <a:pt x="1401105" y="2479267"/>
                  <a:pt x="1331326" y="2408126"/>
                  <a:pt x="1270270" y="2401012"/>
                </a:cubicBezTo>
                <a:cubicBezTo>
                  <a:pt x="1215029" y="2393898"/>
                  <a:pt x="1159787" y="2386784"/>
                  <a:pt x="1107453" y="2401012"/>
                </a:cubicBezTo>
                <a:cubicBezTo>
                  <a:pt x="1043489" y="2418796"/>
                  <a:pt x="1008599" y="2390340"/>
                  <a:pt x="991154" y="2326314"/>
                </a:cubicBezTo>
                <a:cubicBezTo>
                  <a:pt x="970802" y="2258731"/>
                  <a:pt x="933005" y="2223159"/>
                  <a:pt x="880671" y="2191146"/>
                </a:cubicBezTo>
                <a:cubicBezTo>
                  <a:pt x="752743" y="2112891"/>
                  <a:pt x="630630" y="2020407"/>
                  <a:pt x="491072" y="1974165"/>
                </a:cubicBezTo>
                <a:cubicBezTo>
                  <a:pt x="464905" y="1967051"/>
                  <a:pt x="432923" y="1952823"/>
                  <a:pt x="421293" y="1892353"/>
                </a:cubicBezTo>
                <a:cubicBezTo>
                  <a:pt x="799262" y="1984836"/>
                  <a:pt x="1142342" y="2223159"/>
                  <a:pt x="1531941" y="2208931"/>
                </a:cubicBezTo>
                <a:cubicBezTo>
                  <a:pt x="1427272" y="2134233"/>
                  <a:pt x="1302252" y="2130676"/>
                  <a:pt x="1188861" y="2077320"/>
                </a:cubicBezTo>
                <a:cubicBezTo>
                  <a:pt x="1270270" y="2038192"/>
                  <a:pt x="1345864" y="2080877"/>
                  <a:pt x="1421458" y="2102219"/>
                </a:cubicBezTo>
                <a:cubicBezTo>
                  <a:pt x="1485422" y="2120004"/>
                  <a:pt x="1543571" y="2123562"/>
                  <a:pt x="1549386" y="2013292"/>
                </a:cubicBezTo>
                <a:cubicBezTo>
                  <a:pt x="1549386" y="2002622"/>
                  <a:pt x="1549386" y="1995507"/>
                  <a:pt x="1549386" y="1984836"/>
                </a:cubicBezTo>
                <a:cubicBezTo>
                  <a:pt x="1526126" y="1938595"/>
                  <a:pt x="1494144" y="1917252"/>
                  <a:pt x="1453440" y="1903025"/>
                </a:cubicBezTo>
                <a:cubicBezTo>
                  <a:pt x="1430180" y="1895910"/>
                  <a:pt x="1398198" y="1881683"/>
                  <a:pt x="1398198" y="1849668"/>
                </a:cubicBezTo>
                <a:cubicBezTo>
                  <a:pt x="1401105" y="1728729"/>
                  <a:pt x="1322604" y="1693158"/>
                  <a:pt x="1247011" y="1657587"/>
                </a:cubicBezTo>
                <a:cubicBezTo>
                  <a:pt x="1287715" y="1597117"/>
                  <a:pt x="1322604" y="1639802"/>
                  <a:pt x="1354586" y="1636245"/>
                </a:cubicBezTo>
                <a:cubicBezTo>
                  <a:pt x="1374939" y="1632688"/>
                  <a:pt x="1395290" y="1629132"/>
                  <a:pt x="1395290" y="1597117"/>
                </a:cubicBezTo>
                <a:cubicBezTo>
                  <a:pt x="1395290" y="1572219"/>
                  <a:pt x="1386568" y="1540204"/>
                  <a:pt x="1366216" y="1540204"/>
                </a:cubicBezTo>
                <a:cubicBezTo>
                  <a:pt x="1238288" y="1536647"/>
                  <a:pt x="1165601" y="1365909"/>
                  <a:pt x="1031858" y="1365909"/>
                </a:cubicBezTo>
                <a:cubicBezTo>
                  <a:pt x="950450" y="1365909"/>
                  <a:pt x="1072563" y="1269868"/>
                  <a:pt x="1005692" y="1230741"/>
                </a:cubicBezTo>
                <a:cubicBezTo>
                  <a:pt x="991154" y="1220069"/>
                  <a:pt x="1046396" y="1205842"/>
                  <a:pt x="1069655" y="1209399"/>
                </a:cubicBezTo>
                <a:cubicBezTo>
                  <a:pt x="1092915" y="1212955"/>
                  <a:pt x="1113268" y="1237855"/>
                  <a:pt x="1142342" y="1220069"/>
                </a:cubicBezTo>
                <a:cubicBezTo>
                  <a:pt x="1156879" y="1156043"/>
                  <a:pt x="1119082" y="1131144"/>
                  <a:pt x="1084193" y="1113358"/>
                </a:cubicBezTo>
                <a:cubicBezTo>
                  <a:pt x="1008599" y="1070674"/>
                  <a:pt x="933005" y="1020875"/>
                  <a:pt x="848689" y="1006647"/>
                </a:cubicBezTo>
                <a:cubicBezTo>
                  <a:pt x="819615" y="1003089"/>
                  <a:pt x="802169" y="985305"/>
                  <a:pt x="805077" y="949734"/>
                </a:cubicBezTo>
                <a:cubicBezTo>
                  <a:pt x="810892" y="903491"/>
                  <a:pt x="839967" y="917720"/>
                  <a:pt x="863226" y="921277"/>
                </a:cubicBezTo>
                <a:cubicBezTo>
                  <a:pt x="877764" y="924835"/>
                  <a:pt x="892301" y="935506"/>
                  <a:pt x="906838" y="910606"/>
                </a:cubicBezTo>
                <a:cubicBezTo>
                  <a:pt x="566666" y="658055"/>
                  <a:pt x="386404" y="672284"/>
                  <a:pt x="5527" y="465975"/>
                </a:cubicBezTo>
                <a:cubicBezTo>
                  <a:pt x="89843" y="426847"/>
                  <a:pt x="150900" y="455303"/>
                  <a:pt x="209049" y="462417"/>
                </a:cubicBezTo>
                <a:cubicBezTo>
                  <a:pt x="354422" y="480203"/>
                  <a:pt x="264290" y="512216"/>
                  <a:pt x="409664" y="533558"/>
                </a:cubicBezTo>
                <a:cubicBezTo>
                  <a:pt x="479443" y="544229"/>
                  <a:pt x="543407" y="579800"/>
                  <a:pt x="621908" y="522887"/>
                </a:cubicBezTo>
                <a:cubicBezTo>
                  <a:pt x="674242" y="483759"/>
                  <a:pt x="758558" y="526444"/>
                  <a:pt x="822522" y="558458"/>
                </a:cubicBezTo>
                <a:cubicBezTo>
                  <a:pt x="874856" y="586915"/>
                  <a:pt x="927190" y="594028"/>
                  <a:pt x="996969" y="558458"/>
                </a:cubicBezTo>
                <a:cubicBezTo>
                  <a:pt x="933005" y="537116"/>
                  <a:pt x="883579" y="519330"/>
                  <a:pt x="834151" y="505101"/>
                </a:cubicBezTo>
                <a:cubicBezTo>
                  <a:pt x="793447" y="494431"/>
                  <a:pt x="770187" y="469532"/>
                  <a:pt x="773095" y="416176"/>
                </a:cubicBezTo>
                <a:cubicBezTo>
                  <a:pt x="773095" y="387720"/>
                  <a:pt x="764373" y="348592"/>
                  <a:pt x="793447" y="334364"/>
                </a:cubicBezTo>
                <a:cubicBezTo>
                  <a:pt x="816707" y="320135"/>
                  <a:pt x="848689" y="334364"/>
                  <a:pt x="860319" y="359262"/>
                </a:cubicBezTo>
                <a:cubicBezTo>
                  <a:pt x="874856" y="405504"/>
                  <a:pt x="889393" y="448189"/>
                  <a:pt x="938820" y="451747"/>
                </a:cubicBezTo>
                <a:cubicBezTo>
                  <a:pt x="1005692" y="458860"/>
                  <a:pt x="967894" y="430405"/>
                  <a:pt x="956265" y="394834"/>
                </a:cubicBezTo>
                <a:cubicBezTo>
                  <a:pt x="944635" y="355706"/>
                  <a:pt x="979525" y="345034"/>
                  <a:pt x="1002784" y="352148"/>
                </a:cubicBezTo>
                <a:cubicBezTo>
                  <a:pt x="1090008" y="384162"/>
                  <a:pt x="1180139" y="327250"/>
                  <a:pt x="1270270" y="373491"/>
                </a:cubicBezTo>
                <a:cubicBezTo>
                  <a:pt x="1247011" y="259665"/>
                  <a:pt x="1197583" y="209867"/>
                  <a:pt x="1092915" y="192082"/>
                </a:cubicBezTo>
                <a:cubicBezTo>
                  <a:pt x="1055118" y="188525"/>
                  <a:pt x="1014414" y="195638"/>
                  <a:pt x="979525" y="163625"/>
                </a:cubicBezTo>
                <a:cubicBezTo>
                  <a:pt x="959172" y="145839"/>
                  <a:pt x="938820" y="124497"/>
                  <a:pt x="953358" y="88927"/>
                </a:cubicBezTo>
                <a:cubicBezTo>
                  <a:pt x="962080" y="64027"/>
                  <a:pt x="985339" y="64027"/>
                  <a:pt x="1005692" y="71141"/>
                </a:cubicBezTo>
                <a:cubicBezTo>
                  <a:pt x="1090008" y="110269"/>
                  <a:pt x="1180139" y="120941"/>
                  <a:pt x="1267362" y="135168"/>
                </a:cubicBezTo>
                <a:cubicBezTo>
                  <a:pt x="1281900" y="138725"/>
                  <a:pt x="1296437" y="145839"/>
                  <a:pt x="1310975" y="110269"/>
                </a:cubicBezTo>
                <a:cubicBezTo>
                  <a:pt x="1209214" y="78255"/>
                  <a:pt x="1110360" y="35571"/>
                  <a:pt x="1008599" y="0"/>
                </a:cubicBezTo>
                <a:close/>
              </a:path>
            </a:pathLst>
          </a:custGeom>
          <a:solidFill>
            <a:schemeClr val="bg2">
              <a:alpha val="5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712174" y="1065749"/>
            <a:ext cx="4557056" cy="968640"/>
          </a:xfrm>
        </p:spPr>
        <p:txBody>
          <a:bodyPr vert="horz" lIns="91440" tIns="45720" rIns="91440" bIns="45720" rtlCol="0" anchor="ctr">
            <a:normAutofit fontScale="90000"/>
          </a:bodyPr>
          <a:lstStyle/>
          <a:p>
            <a:r>
              <a:rPr lang="en-US" sz="3600" b="1" kern="1200" dirty="0">
                <a:solidFill>
                  <a:schemeClr val="tx1"/>
                </a:solidFill>
                <a:latin typeface="Times New Roman" panose="02020603050405020304" pitchFamily="18" charset="0"/>
                <a:cs typeface="Times New Roman" panose="02020603050405020304" pitchFamily="18" charset="0"/>
              </a:rPr>
              <a:t>Exploratory Data Analysis </a:t>
            </a:r>
            <a:br>
              <a:rPr lang="en-US" b="1" kern="1200" dirty="0">
                <a:solidFill>
                  <a:schemeClr val="tx1"/>
                </a:solidFill>
                <a:latin typeface="Times New Roman" panose="02020603050405020304" pitchFamily="18" charset="0"/>
                <a:cs typeface="Times New Roman" panose="02020603050405020304" pitchFamily="18" charset="0"/>
              </a:rPr>
            </a:br>
            <a:endParaRPr lang="en-US" b="1" kern="1200" dirty="0">
              <a:solidFill>
                <a:schemeClr val="tx1"/>
              </a:solidFill>
              <a:latin typeface="Times New Roman" panose="02020603050405020304" pitchFamily="18" charset="0"/>
              <a:cs typeface="Times New Roman" panose="02020603050405020304" pitchFamily="18" charset="0"/>
            </a:endParaRPr>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546518" y="2070091"/>
            <a:ext cx="3815778" cy="3722160"/>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latin typeface="Times New Roman" panose="02020603050405020304" pitchFamily="18" charset="0"/>
                <a:cs typeface="Times New Roman" panose="02020603050405020304" pitchFamily="18" charset="0"/>
              </a:rPr>
              <a:t>Which Industry/Sector has the most number of Jobs?</a:t>
            </a:r>
          </a:p>
        </p:txBody>
      </p:sp>
      <p:grpSp>
        <p:nvGrpSpPr>
          <p:cNvPr id="4" name="Google Shape;126;p2">
            <a:extLst>
              <a:ext uri="{FF2B5EF4-FFF2-40B4-BE49-F238E27FC236}">
                <a16:creationId xmlns:a16="http://schemas.microsoft.com/office/drawing/2014/main" id="{E47663E3-CE09-B119-0763-51BE8F1AC545}"/>
              </a:ext>
            </a:extLst>
          </p:cNvPr>
          <p:cNvGrpSpPr/>
          <p:nvPr/>
        </p:nvGrpSpPr>
        <p:grpSpPr>
          <a:xfrm>
            <a:off x="63596" y="868046"/>
            <a:ext cx="622944" cy="636424"/>
            <a:chOff x="557494" y="4436312"/>
            <a:chExt cx="720000" cy="695660"/>
          </a:xfrm>
        </p:grpSpPr>
        <p:sp>
          <p:nvSpPr>
            <p:cNvPr id="5" name="Google Shape;127;p2">
              <a:extLst>
                <a:ext uri="{FF2B5EF4-FFF2-40B4-BE49-F238E27FC236}">
                  <a16:creationId xmlns:a16="http://schemas.microsoft.com/office/drawing/2014/main" id="{468F63A2-9881-251C-6530-1E2C8D8A78CC}"/>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 name="Google Shape;128;p2">
              <a:extLst>
                <a:ext uri="{FF2B5EF4-FFF2-40B4-BE49-F238E27FC236}">
                  <a16:creationId xmlns:a16="http://schemas.microsoft.com/office/drawing/2014/main" id="{38E50C8B-25B2-1B68-4F05-2075C09371D6}"/>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29;p2">
              <a:extLst>
                <a:ext uri="{FF2B5EF4-FFF2-40B4-BE49-F238E27FC236}">
                  <a16:creationId xmlns:a16="http://schemas.microsoft.com/office/drawing/2014/main" id="{6EFA7600-12A9-5550-50E4-FAB0B53988B6}"/>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0;p2">
              <a:extLst>
                <a:ext uri="{FF2B5EF4-FFF2-40B4-BE49-F238E27FC236}">
                  <a16:creationId xmlns:a16="http://schemas.microsoft.com/office/drawing/2014/main" id="{1070A69F-2B34-7624-669D-199146225B34}"/>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9BAA1BF7-FC3F-CC9F-F4E4-1F146F6651DC}"/>
              </a:ext>
            </a:extLst>
          </p:cNvPr>
          <p:cNvPicPr>
            <a:picLocks noChangeAspect="1"/>
          </p:cNvPicPr>
          <p:nvPr/>
        </p:nvPicPr>
        <p:blipFill>
          <a:blip r:embed="rId2"/>
          <a:stretch>
            <a:fillRect/>
          </a:stretch>
        </p:blipFill>
        <p:spPr>
          <a:xfrm>
            <a:off x="4840244" y="494270"/>
            <a:ext cx="7226754" cy="5782961"/>
          </a:xfrm>
          <a:prstGeom prst="rect">
            <a:avLst/>
          </a:prstGeom>
        </p:spPr>
      </p:pic>
    </p:spTree>
    <p:extLst>
      <p:ext uri="{BB962C8B-B14F-4D97-AF65-F5344CB8AC3E}">
        <p14:creationId xmlns:p14="http://schemas.microsoft.com/office/powerpoint/2010/main" val="4090914742"/>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46">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1" y="643467"/>
            <a:ext cx="3888526" cy="1800526"/>
          </a:xfrm>
        </p:spPr>
        <p:txBody>
          <a:bodyPr vert="horz" lIns="91440" tIns="45720" rIns="91440" bIns="45720" rtlCol="0" anchor="ctr">
            <a:normAutofit/>
          </a:bodyPr>
          <a:lstStyle/>
          <a:p>
            <a:r>
              <a:rPr lang="en-US" sz="3200" b="1" kern="1200" dirty="0">
                <a:solidFill>
                  <a:schemeClr val="tx1"/>
                </a:solidFill>
                <a:latin typeface="Times New Roman" panose="02020603050405020304" pitchFamily="18" charset="0"/>
                <a:cs typeface="Times New Roman" panose="02020603050405020304" pitchFamily="18" charset="0"/>
              </a:rPr>
              <a:t>Merge</a:t>
            </a:r>
          </a:p>
        </p:txBody>
      </p:sp>
      <p:sp>
        <p:nvSpPr>
          <p:cNvPr id="4" name="TextBox 3">
            <a:extLst>
              <a:ext uri="{FF2B5EF4-FFF2-40B4-BE49-F238E27FC236}">
                <a16:creationId xmlns:a16="http://schemas.microsoft.com/office/drawing/2014/main" id="{2203B318-646C-CC23-961C-B35DCD09FAE4}"/>
              </a:ext>
            </a:extLst>
          </p:cNvPr>
          <p:cNvSpPr txBox="1"/>
          <p:nvPr/>
        </p:nvSpPr>
        <p:spPr>
          <a:xfrm>
            <a:off x="838201" y="2623381"/>
            <a:ext cx="3888528" cy="3553581"/>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New </a:t>
            </a:r>
            <a:r>
              <a:rPr lang="en-US" sz="1600" dirty="0" err="1">
                <a:latin typeface="Times New Roman" panose="02020603050405020304" pitchFamily="18" charset="0"/>
                <a:cs typeface="Times New Roman" panose="02020603050405020304" pitchFamily="18" charset="0"/>
              </a:rPr>
              <a:t>merged_df</a:t>
            </a:r>
            <a:r>
              <a:rPr lang="en-US" sz="1600" dirty="0">
                <a:latin typeface="Times New Roman" panose="02020603050405020304" pitchFamily="18" charset="0"/>
                <a:cs typeface="Times New Roman" panose="02020603050405020304" pitchFamily="18" charset="0"/>
              </a:rPr>
              <a:t> dimension is 379,163 entries and 14 features.</a:t>
            </a:r>
          </a:p>
          <a:p>
            <a:pPr marL="285750" indent="-228600">
              <a:lnSpc>
                <a:spcPct val="90000"/>
              </a:lnSpc>
              <a:spcAft>
                <a:spcPts val="600"/>
              </a:spcAf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Utilized position start date and End date to create Year of Experience.</a:t>
            </a:r>
          </a:p>
          <a:p>
            <a:pPr marL="285750" indent="-228600">
              <a:lnSpc>
                <a:spcPct val="90000"/>
              </a:lnSpc>
              <a:spcAft>
                <a:spcPts val="600"/>
              </a:spcAf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Merge all the 4 tables with left join.</a:t>
            </a:r>
          </a:p>
          <a:p>
            <a:pPr marL="285750" indent="-228600">
              <a:lnSpc>
                <a:spcPct val="90000"/>
              </a:lnSpc>
              <a:spcAft>
                <a:spcPts val="600"/>
              </a:spcAf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Numerical Features: - Year of Experience, Annual Salary, YOB, company_size</a:t>
            </a:r>
          </a:p>
          <a:p>
            <a:pPr marL="285750" indent="-228600">
              <a:lnSpc>
                <a:spcPct val="90000"/>
              </a:lnSpc>
              <a:spcAft>
                <a:spcPts val="600"/>
              </a:spcAf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Categorical feature: - Job_loc_state, </a:t>
            </a:r>
            <a:r>
              <a:rPr lang="en-US" sz="1600" dirty="0" err="1">
                <a:latin typeface="Times New Roman" panose="02020603050405020304" pitchFamily="18" charset="0"/>
                <a:cs typeface="Times New Roman" panose="02020603050405020304" pitchFamily="18" charset="0"/>
              </a:rPr>
              <a:t>Change_Reason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Company_Industry</a:t>
            </a:r>
            <a:r>
              <a:rPr lang="en-US" sz="1600" dirty="0">
                <a:latin typeface="Times New Roman" panose="02020603050405020304" pitchFamily="18" charset="0"/>
                <a:cs typeface="Times New Roman" panose="02020603050405020304" pitchFamily="18" charset="0"/>
              </a:rPr>
              <a:t>, Country etc.</a:t>
            </a:r>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pic>
        <p:nvPicPr>
          <p:cNvPr id="5" name="Picture 4">
            <a:extLst>
              <a:ext uri="{FF2B5EF4-FFF2-40B4-BE49-F238E27FC236}">
                <a16:creationId xmlns:a16="http://schemas.microsoft.com/office/drawing/2014/main" id="{D635C1EE-10B2-7418-43B7-3A125099836D}"/>
              </a:ext>
            </a:extLst>
          </p:cNvPr>
          <p:cNvPicPr>
            <a:picLocks noChangeAspect="1"/>
          </p:cNvPicPr>
          <p:nvPr/>
        </p:nvPicPr>
        <p:blipFill>
          <a:blip r:embed="rId2"/>
          <a:stretch>
            <a:fillRect/>
          </a:stretch>
        </p:blipFill>
        <p:spPr>
          <a:xfrm>
            <a:off x="5146827" y="1278060"/>
            <a:ext cx="6701244" cy="4301880"/>
          </a:xfrm>
          <a:prstGeom prst="rect">
            <a:avLst/>
          </a:prstGeom>
        </p:spPr>
      </p:pic>
      <p:sp>
        <p:nvSpPr>
          <p:cNvPr id="6" name="TextBox 5">
            <a:extLst>
              <a:ext uri="{FF2B5EF4-FFF2-40B4-BE49-F238E27FC236}">
                <a16:creationId xmlns:a16="http://schemas.microsoft.com/office/drawing/2014/main" id="{4731BA71-A511-6BEC-27B6-E763947EBA98}"/>
              </a:ext>
            </a:extLst>
          </p:cNvPr>
          <p:cNvSpPr txBox="1"/>
          <p:nvPr/>
        </p:nvSpPr>
        <p:spPr>
          <a:xfrm>
            <a:off x="838200" y="284204"/>
            <a:ext cx="7073348" cy="892552"/>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Methodology Tools and Technology</a:t>
            </a:r>
          </a:p>
          <a:p>
            <a:endParaRPr lang="en-US" sz="2400" dirty="0"/>
          </a:p>
        </p:txBody>
      </p:sp>
      <p:grpSp>
        <p:nvGrpSpPr>
          <p:cNvPr id="7" name="Google Shape;81;p2">
            <a:extLst>
              <a:ext uri="{FF2B5EF4-FFF2-40B4-BE49-F238E27FC236}">
                <a16:creationId xmlns:a16="http://schemas.microsoft.com/office/drawing/2014/main" id="{85E90D82-77E2-13B2-B3EA-2F58587342DC}"/>
              </a:ext>
            </a:extLst>
          </p:cNvPr>
          <p:cNvGrpSpPr/>
          <p:nvPr/>
        </p:nvGrpSpPr>
        <p:grpSpPr>
          <a:xfrm>
            <a:off x="418101" y="193778"/>
            <a:ext cx="460704" cy="540601"/>
            <a:chOff x="6506504" y="937343"/>
            <a:chExt cx="744272" cy="793950"/>
          </a:xfrm>
        </p:grpSpPr>
        <p:sp>
          <p:nvSpPr>
            <p:cNvPr id="9" name="Google Shape;82;p2">
              <a:extLst>
                <a:ext uri="{FF2B5EF4-FFF2-40B4-BE49-F238E27FC236}">
                  <a16:creationId xmlns:a16="http://schemas.microsoft.com/office/drawing/2014/main" id="{7D72633C-5BAE-B7B5-2BC8-5017E500E824}"/>
                </a:ext>
              </a:extLst>
            </p:cNvPr>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 name="Google Shape;83;p2">
              <a:extLst>
                <a:ext uri="{FF2B5EF4-FFF2-40B4-BE49-F238E27FC236}">
                  <a16:creationId xmlns:a16="http://schemas.microsoft.com/office/drawing/2014/main" id="{388BB6EF-8AEB-5456-D3E9-46260EFD9232}"/>
                </a:ext>
              </a:extLst>
            </p:cNvPr>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 name="Google Shape;84;p2">
              <a:extLst>
                <a:ext uri="{FF2B5EF4-FFF2-40B4-BE49-F238E27FC236}">
                  <a16:creationId xmlns:a16="http://schemas.microsoft.com/office/drawing/2014/main" id="{B04E966E-5438-5E66-9A86-58889B3104D5}"/>
                </a:ext>
              </a:extLst>
            </p:cNvPr>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12" name="Google Shape;85;p2">
              <a:extLst>
                <a:ext uri="{FF2B5EF4-FFF2-40B4-BE49-F238E27FC236}">
                  <a16:creationId xmlns:a16="http://schemas.microsoft.com/office/drawing/2014/main" id="{744D9663-80A5-889D-2A3A-50F8F866A1FE}"/>
                </a:ext>
              </a:extLst>
            </p:cNvPr>
            <p:cNvGrpSpPr/>
            <p:nvPr/>
          </p:nvGrpSpPr>
          <p:grpSpPr>
            <a:xfrm>
              <a:off x="6506504" y="937343"/>
              <a:ext cx="744272" cy="793950"/>
              <a:chOff x="6565437" y="1588001"/>
              <a:chExt cx="744272" cy="793950"/>
            </a:xfrm>
          </p:grpSpPr>
          <p:sp>
            <p:nvSpPr>
              <p:cNvPr id="13" name="Google Shape;86;p2">
                <a:extLst>
                  <a:ext uri="{FF2B5EF4-FFF2-40B4-BE49-F238E27FC236}">
                    <a16:creationId xmlns:a16="http://schemas.microsoft.com/office/drawing/2014/main" id="{7B8045A3-CE82-D557-AA0E-128843575822}"/>
                  </a:ext>
                </a:extLst>
              </p:cNvPr>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 name="Google Shape;87;p2">
                <a:extLst>
                  <a:ext uri="{FF2B5EF4-FFF2-40B4-BE49-F238E27FC236}">
                    <a16:creationId xmlns:a16="http://schemas.microsoft.com/office/drawing/2014/main" id="{189C2040-EBD9-467E-8E79-EFC1F488CCE1}"/>
                  </a:ext>
                </a:extLst>
              </p:cNvPr>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 name="Google Shape;88;p2">
                <a:extLst>
                  <a:ext uri="{FF2B5EF4-FFF2-40B4-BE49-F238E27FC236}">
                    <a16:creationId xmlns:a16="http://schemas.microsoft.com/office/drawing/2014/main" id="{32CED625-0866-80DD-FE41-4D3E851B1747}"/>
                  </a:ext>
                </a:extLst>
              </p:cNvPr>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89;p2">
                <a:extLst>
                  <a:ext uri="{FF2B5EF4-FFF2-40B4-BE49-F238E27FC236}">
                    <a16:creationId xmlns:a16="http://schemas.microsoft.com/office/drawing/2014/main" id="{4590EAA9-F052-C01B-56BD-521C4D608DE5}"/>
                  </a:ext>
                </a:extLst>
              </p:cNvPr>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8" name="Google Shape;90;p2">
                <a:extLst>
                  <a:ext uri="{FF2B5EF4-FFF2-40B4-BE49-F238E27FC236}">
                    <a16:creationId xmlns:a16="http://schemas.microsoft.com/office/drawing/2014/main" id="{8505CBE6-F2C1-EEE7-DDAE-C3A1BC5B19C3}"/>
                  </a:ext>
                </a:extLst>
              </p:cNvPr>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0" name="Google Shape;91;p2">
                <a:extLst>
                  <a:ext uri="{FF2B5EF4-FFF2-40B4-BE49-F238E27FC236}">
                    <a16:creationId xmlns:a16="http://schemas.microsoft.com/office/drawing/2014/main" id="{0A056FBB-AF81-3804-8A60-DCB4E6130B6B}"/>
                  </a:ext>
                </a:extLst>
              </p:cNvPr>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 name="Google Shape;92;p2">
                <a:extLst>
                  <a:ext uri="{FF2B5EF4-FFF2-40B4-BE49-F238E27FC236}">
                    <a16:creationId xmlns:a16="http://schemas.microsoft.com/office/drawing/2014/main" id="{0D25A962-0094-4FAA-D407-441BC892BF51}"/>
                  </a:ext>
                </a:extLst>
              </p:cNvPr>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 name="Google Shape;93;p2">
                <a:extLst>
                  <a:ext uri="{FF2B5EF4-FFF2-40B4-BE49-F238E27FC236}">
                    <a16:creationId xmlns:a16="http://schemas.microsoft.com/office/drawing/2014/main" id="{A0F7C5F9-9644-D4EB-97A3-1D18D0170192}"/>
                  </a:ext>
                </a:extLst>
              </p:cNvPr>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8" name="Google Shape;94;p2">
                <a:extLst>
                  <a:ext uri="{FF2B5EF4-FFF2-40B4-BE49-F238E27FC236}">
                    <a16:creationId xmlns:a16="http://schemas.microsoft.com/office/drawing/2014/main" id="{8D74A7FC-EA94-3581-6A8A-AD290B965D91}"/>
                  </a:ext>
                </a:extLst>
              </p:cNvPr>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95;p2">
                <a:extLst>
                  <a:ext uri="{FF2B5EF4-FFF2-40B4-BE49-F238E27FC236}">
                    <a16:creationId xmlns:a16="http://schemas.microsoft.com/office/drawing/2014/main" id="{23EDE0ED-E7A8-E7FD-482F-59809F4FBDEB}"/>
                  </a:ext>
                </a:extLst>
              </p:cNvPr>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16255251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b="1" kern="1200">
                <a:solidFill>
                  <a:srgbClr val="FFFFFF"/>
                </a:solidFill>
                <a:latin typeface="+mj-lt"/>
                <a:ea typeface="+mj-ea"/>
                <a:cs typeface="+mj-cs"/>
              </a:rPr>
              <a:t> Correlation Matrix</a:t>
            </a:r>
          </a:p>
        </p:txBody>
      </p:sp>
      <p:pic>
        <p:nvPicPr>
          <p:cNvPr id="8" name="Picture 7">
            <a:extLst>
              <a:ext uri="{FF2B5EF4-FFF2-40B4-BE49-F238E27FC236}">
                <a16:creationId xmlns:a16="http://schemas.microsoft.com/office/drawing/2014/main" id="{4598D611-EA27-705B-5E6E-F8EC353E37B9}"/>
              </a:ext>
            </a:extLst>
          </p:cNvPr>
          <p:cNvPicPr>
            <a:picLocks noChangeAspect="1"/>
          </p:cNvPicPr>
          <p:nvPr/>
        </p:nvPicPr>
        <p:blipFill rotWithShape="1">
          <a:blip r:embed="rId2"/>
          <a:srcRect r="7492" b="1"/>
          <a:stretch/>
        </p:blipFill>
        <p:spPr>
          <a:xfrm>
            <a:off x="4886404" y="902970"/>
            <a:ext cx="6562524" cy="5431376"/>
          </a:xfrm>
          <a:prstGeom prst="rect">
            <a:avLst/>
          </a:prstGeom>
        </p:spPr>
      </p:pic>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sp>
        <p:nvSpPr>
          <p:cNvPr id="10" name="TextBox 9">
            <a:extLst>
              <a:ext uri="{FF2B5EF4-FFF2-40B4-BE49-F238E27FC236}">
                <a16:creationId xmlns:a16="http://schemas.microsoft.com/office/drawing/2014/main" id="{37A13C63-3DD8-3135-7C25-C75EBBE89D1C}"/>
              </a:ext>
            </a:extLst>
          </p:cNvPr>
          <p:cNvSpPr txBox="1"/>
          <p:nvPr/>
        </p:nvSpPr>
        <p:spPr>
          <a:xfrm>
            <a:off x="1113182" y="298173"/>
            <a:ext cx="5961988" cy="892552"/>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Methodology Tools and Technology</a:t>
            </a:r>
          </a:p>
          <a:p>
            <a:endParaRPr lang="en-US" sz="2400" dirty="0"/>
          </a:p>
        </p:txBody>
      </p:sp>
      <p:grpSp>
        <p:nvGrpSpPr>
          <p:cNvPr id="11" name="Google Shape;81;p2">
            <a:extLst>
              <a:ext uri="{FF2B5EF4-FFF2-40B4-BE49-F238E27FC236}">
                <a16:creationId xmlns:a16="http://schemas.microsoft.com/office/drawing/2014/main" id="{4F015AD9-9D02-014E-1A63-307364131A4D}"/>
              </a:ext>
            </a:extLst>
          </p:cNvPr>
          <p:cNvGrpSpPr/>
          <p:nvPr/>
        </p:nvGrpSpPr>
        <p:grpSpPr>
          <a:xfrm>
            <a:off x="602126" y="187656"/>
            <a:ext cx="511057" cy="525657"/>
            <a:chOff x="6506504" y="937343"/>
            <a:chExt cx="744272" cy="793950"/>
          </a:xfrm>
        </p:grpSpPr>
        <p:sp>
          <p:nvSpPr>
            <p:cNvPr id="12" name="Google Shape;82;p2">
              <a:extLst>
                <a:ext uri="{FF2B5EF4-FFF2-40B4-BE49-F238E27FC236}">
                  <a16:creationId xmlns:a16="http://schemas.microsoft.com/office/drawing/2014/main" id="{34F3FDAC-77BC-75D3-BC65-58C9EAB7C1E8}"/>
                </a:ext>
              </a:extLst>
            </p:cNvPr>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3" name="Google Shape;83;p2">
              <a:extLst>
                <a:ext uri="{FF2B5EF4-FFF2-40B4-BE49-F238E27FC236}">
                  <a16:creationId xmlns:a16="http://schemas.microsoft.com/office/drawing/2014/main" id="{189F88E0-93DA-79B1-ACA4-265CC33B3262}"/>
                </a:ext>
              </a:extLst>
            </p:cNvPr>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 name="Google Shape;84;p2">
              <a:extLst>
                <a:ext uri="{FF2B5EF4-FFF2-40B4-BE49-F238E27FC236}">
                  <a16:creationId xmlns:a16="http://schemas.microsoft.com/office/drawing/2014/main" id="{1C529DDA-B435-F888-2915-3643B00D4A3D}"/>
                </a:ext>
              </a:extLst>
            </p:cNvPr>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16" name="Google Shape;85;p2">
              <a:extLst>
                <a:ext uri="{FF2B5EF4-FFF2-40B4-BE49-F238E27FC236}">
                  <a16:creationId xmlns:a16="http://schemas.microsoft.com/office/drawing/2014/main" id="{B92AEA40-D2AF-5356-E197-EB3DD5AC64AC}"/>
                </a:ext>
              </a:extLst>
            </p:cNvPr>
            <p:cNvGrpSpPr/>
            <p:nvPr/>
          </p:nvGrpSpPr>
          <p:grpSpPr>
            <a:xfrm>
              <a:off x="6506504" y="937343"/>
              <a:ext cx="744272" cy="793950"/>
              <a:chOff x="6565437" y="1588001"/>
              <a:chExt cx="744272" cy="793950"/>
            </a:xfrm>
          </p:grpSpPr>
          <p:sp>
            <p:nvSpPr>
              <p:cNvPr id="17" name="Google Shape;86;p2">
                <a:extLst>
                  <a:ext uri="{FF2B5EF4-FFF2-40B4-BE49-F238E27FC236}">
                    <a16:creationId xmlns:a16="http://schemas.microsoft.com/office/drawing/2014/main" id="{9A370B69-4DC2-1BEE-2C74-653EC41482FE}"/>
                  </a:ext>
                </a:extLst>
              </p:cNvPr>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8" name="Google Shape;87;p2">
                <a:extLst>
                  <a:ext uri="{FF2B5EF4-FFF2-40B4-BE49-F238E27FC236}">
                    <a16:creationId xmlns:a16="http://schemas.microsoft.com/office/drawing/2014/main" id="{CF89314D-70EF-D849-BC0F-25A8E569AD54}"/>
                  </a:ext>
                </a:extLst>
              </p:cNvPr>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0" name="Google Shape;88;p2">
                <a:extLst>
                  <a:ext uri="{FF2B5EF4-FFF2-40B4-BE49-F238E27FC236}">
                    <a16:creationId xmlns:a16="http://schemas.microsoft.com/office/drawing/2014/main" id="{98A26C6F-D9B0-07E5-C476-AA15694803D0}"/>
                  </a:ext>
                </a:extLst>
              </p:cNvPr>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 name="Google Shape;89;p2">
                <a:extLst>
                  <a:ext uri="{FF2B5EF4-FFF2-40B4-BE49-F238E27FC236}">
                    <a16:creationId xmlns:a16="http://schemas.microsoft.com/office/drawing/2014/main" id="{95A15475-7CE6-F04A-F4D5-A49AFBC4D8AE}"/>
                  </a:ext>
                </a:extLst>
              </p:cNvPr>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 name="Google Shape;90;p2">
                <a:extLst>
                  <a:ext uri="{FF2B5EF4-FFF2-40B4-BE49-F238E27FC236}">
                    <a16:creationId xmlns:a16="http://schemas.microsoft.com/office/drawing/2014/main" id="{D590B721-A249-8491-17C8-9C5D5080593A}"/>
                  </a:ext>
                </a:extLst>
              </p:cNvPr>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 name="Google Shape;91;p2">
                <a:extLst>
                  <a:ext uri="{FF2B5EF4-FFF2-40B4-BE49-F238E27FC236}">
                    <a16:creationId xmlns:a16="http://schemas.microsoft.com/office/drawing/2014/main" id="{A332A288-0A00-BE57-55C3-6281F3FF7610}"/>
                  </a:ext>
                </a:extLst>
              </p:cNvPr>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 name="Google Shape;92;p2">
                <a:extLst>
                  <a:ext uri="{FF2B5EF4-FFF2-40B4-BE49-F238E27FC236}">
                    <a16:creationId xmlns:a16="http://schemas.microsoft.com/office/drawing/2014/main" id="{5674808A-DE71-8644-9FDD-74A07BC4D913}"/>
                  </a:ext>
                </a:extLst>
              </p:cNvPr>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 name="Google Shape;93;p2">
                <a:extLst>
                  <a:ext uri="{FF2B5EF4-FFF2-40B4-BE49-F238E27FC236}">
                    <a16:creationId xmlns:a16="http://schemas.microsoft.com/office/drawing/2014/main" id="{49C0FC3D-DD2C-0285-B44A-4CC6CCB46E7A}"/>
                  </a:ext>
                </a:extLst>
              </p:cNvPr>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94;p2">
                <a:extLst>
                  <a:ext uri="{FF2B5EF4-FFF2-40B4-BE49-F238E27FC236}">
                    <a16:creationId xmlns:a16="http://schemas.microsoft.com/office/drawing/2014/main" id="{A2DD2374-983C-C2CA-0EDE-10FFE4636DB0}"/>
                  </a:ext>
                </a:extLst>
              </p:cNvPr>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1" name="Google Shape;95;p2">
                <a:extLst>
                  <a:ext uri="{FF2B5EF4-FFF2-40B4-BE49-F238E27FC236}">
                    <a16:creationId xmlns:a16="http://schemas.microsoft.com/office/drawing/2014/main" id="{4AB64F77-C358-C3E2-E999-2582AC6782F6}"/>
                  </a:ext>
                </a:extLst>
              </p:cNvPr>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14780956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1028699" y="1967266"/>
            <a:ext cx="2801895" cy="2547257"/>
          </a:xfrm>
          <a:noFill/>
        </p:spPr>
        <p:txBody>
          <a:bodyPr vert="horz" lIns="91440" tIns="45720" rIns="91440" bIns="45720" rtlCol="0" anchor="ctr">
            <a:normAutofit/>
          </a:bodyPr>
          <a:lstStyle/>
          <a:p>
            <a:pPr algn="ctr"/>
            <a:r>
              <a:rPr lang="en-US" sz="3100" b="1" kern="1200" dirty="0">
                <a:solidFill>
                  <a:srgbClr val="FFFFFF"/>
                </a:solidFill>
                <a:latin typeface="+mj-lt"/>
                <a:ea typeface="+mj-ea"/>
                <a:cs typeface="+mj-cs"/>
              </a:rPr>
              <a:t>Standardization</a:t>
            </a:r>
          </a:p>
        </p:txBody>
      </p:sp>
      <p:pic>
        <p:nvPicPr>
          <p:cNvPr id="3" name="Picture 2">
            <a:extLst>
              <a:ext uri="{FF2B5EF4-FFF2-40B4-BE49-F238E27FC236}">
                <a16:creationId xmlns:a16="http://schemas.microsoft.com/office/drawing/2014/main" id="{CFB271BE-3559-2BA6-289A-152321AEB60E}"/>
              </a:ext>
            </a:extLst>
          </p:cNvPr>
          <p:cNvPicPr>
            <a:picLocks noChangeAspect="1"/>
          </p:cNvPicPr>
          <p:nvPr/>
        </p:nvPicPr>
        <p:blipFill>
          <a:blip r:embed="rId2"/>
          <a:stretch>
            <a:fillRect/>
          </a:stretch>
        </p:blipFill>
        <p:spPr>
          <a:xfrm>
            <a:off x="4777316" y="935929"/>
            <a:ext cx="6780700" cy="4983813"/>
          </a:xfrm>
          <a:prstGeom prst="rect">
            <a:avLst/>
          </a:prstGeom>
        </p:spPr>
      </p:pic>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sp>
        <p:nvSpPr>
          <p:cNvPr id="4" name="TextBox 3">
            <a:extLst>
              <a:ext uri="{FF2B5EF4-FFF2-40B4-BE49-F238E27FC236}">
                <a16:creationId xmlns:a16="http://schemas.microsoft.com/office/drawing/2014/main" id="{B5FFE9E1-D3B3-F489-5B93-CEE4D8EB4FE9}"/>
              </a:ext>
            </a:extLst>
          </p:cNvPr>
          <p:cNvSpPr txBox="1"/>
          <p:nvPr/>
        </p:nvSpPr>
        <p:spPr>
          <a:xfrm>
            <a:off x="1113182" y="298173"/>
            <a:ext cx="5715446" cy="954107"/>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Methodology Tools and Technology</a:t>
            </a:r>
          </a:p>
          <a:p>
            <a:endParaRPr lang="en-US" sz="2800" dirty="0"/>
          </a:p>
        </p:txBody>
      </p:sp>
      <p:grpSp>
        <p:nvGrpSpPr>
          <p:cNvPr id="5" name="Google Shape;81;p2">
            <a:extLst>
              <a:ext uri="{FF2B5EF4-FFF2-40B4-BE49-F238E27FC236}">
                <a16:creationId xmlns:a16="http://schemas.microsoft.com/office/drawing/2014/main" id="{A3B4FE28-3018-FF54-A800-0394EA33C7E8}"/>
              </a:ext>
            </a:extLst>
          </p:cNvPr>
          <p:cNvGrpSpPr/>
          <p:nvPr/>
        </p:nvGrpSpPr>
        <p:grpSpPr>
          <a:xfrm>
            <a:off x="653437" y="187656"/>
            <a:ext cx="511057" cy="525657"/>
            <a:chOff x="6506504" y="937343"/>
            <a:chExt cx="744272" cy="793950"/>
          </a:xfrm>
        </p:grpSpPr>
        <p:sp>
          <p:nvSpPr>
            <p:cNvPr id="6" name="Google Shape;82;p2">
              <a:extLst>
                <a:ext uri="{FF2B5EF4-FFF2-40B4-BE49-F238E27FC236}">
                  <a16:creationId xmlns:a16="http://schemas.microsoft.com/office/drawing/2014/main" id="{8CED9068-5BCD-A52D-4D60-05E177979DAD}"/>
                </a:ext>
              </a:extLst>
            </p:cNvPr>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 name="Google Shape;83;p2">
              <a:extLst>
                <a:ext uri="{FF2B5EF4-FFF2-40B4-BE49-F238E27FC236}">
                  <a16:creationId xmlns:a16="http://schemas.microsoft.com/office/drawing/2014/main" id="{3F0458C3-4395-CBB8-ABD3-29E9227259E9}"/>
                </a:ext>
              </a:extLst>
            </p:cNvPr>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 name="Google Shape;84;p2">
              <a:extLst>
                <a:ext uri="{FF2B5EF4-FFF2-40B4-BE49-F238E27FC236}">
                  <a16:creationId xmlns:a16="http://schemas.microsoft.com/office/drawing/2014/main" id="{5B5A5DD3-589B-E61F-AD7C-6EEC53615398}"/>
                </a:ext>
              </a:extLst>
            </p:cNvPr>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10" name="Google Shape;85;p2">
              <a:extLst>
                <a:ext uri="{FF2B5EF4-FFF2-40B4-BE49-F238E27FC236}">
                  <a16:creationId xmlns:a16="http://schemas.microsoft.com/office/drawing/2014/main" id="{C1F5CFE2-FB2F-F6EF-6FEF-F6F65182611B}"/>
                </a:ext>
              </a:extLst>
            </p:cNvPr>
            <p:cNvGrpSpPr/>
            <p:nvPr/>
          </p:nvGrpSpPr>
          <p:grpSpPr>
            <a:xfrm>
              <a:off x="6506504" y="937343"/>
              <a:ext cx="744272" cy="793950"/>
              <a:chOff x="6565437" y="1588001"/>
              <a:chExt cx="744272" cy="793950"/>
            </a:xfrm>
          </p:grpSpPr>
          <p:sp>
            <p:nvSpPr>
              <p:cNvPr id="11" name="Google Shape;86;p2">
                <a:extLst>
                  <a:ext uri="{FF2B5EF4-FFF2-40B4-BE49-F238E27FC236}">
                    <a16:creationId xmlns:a16="http://schemas.microsoft.com/office/drawing/2014/main" id="{FEB153F3-030F-3EA0-3D81-00A9F6E2E9E0}"/>
                  </a:ext>
                </a:extLst>
              </p:cNvPr>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 name="Google Shape;87;p2">
                <a:extLst>
                  <a:ext uri="{FF2B5EF4-FFF2-40B4-BE49-F238E27FC236}">
                    <a16:creationId xmlns:a16="http://schemas.microsoft.com/office/drawing/2014/main" id="{5D5DDDFA-A63A-EE5E-111C-02F6BF296E87}"/>
                  </a:ext>
                </a:extLst>
              </p:cNvPr>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 name="Google Shape;88;p2">
                <a:extLst>
                  <a:ext uri="{FF2B5EF4-FFF2-40B4-BE49-F238E27FC236}">
                    <a16:creationId xmlns:a16="http://schemas.microsoft.com/office/drawing/2014/main" id="{70A5331B-4015-1B44-5A9D-084938016378}"/>
                  </a:ext>
                </a:extLst>
              </p:cNvPr>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 name="Google Shape;89;p2">
                <a:extLst>
                  <a:ext uri="{FF2B5EF4-FFF2-40B4-BE49-F238E27FC236}">
                    <a16:creationId xmlns:a16="http://schemas.microsoft.com/office/drawing/2014/main" id="{3AEEB13A-8FD8-0D25-0794-8FF22B449083}"/>
                  </a:ext>
                </a:extLst>
              </p:cNvPr>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 name="Google Shape;90;p2">
                <a:extLst>
                  <a:ext uri="{FF2B5EF4-FFF2-40B4-BE49-F238E27FC236}">
                    <a16:creationId xmlns:a16="http://schemas.microsoft.com/office/drawing/2014/main" id="{6C477F25-8A93-1724-CD6D-F938DD5ABBF0}"/>
                  </a:ext>
                </a:extLst>
              </p:cNvPr>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91;p2">
                <a:extLst>
                  <a:ext uri="{FF2B5EF4-FFF2-40B4-BE49-F238E27FC236}">
                    <a16:creationId xmlns:a16="http://schemas.microsoft.com/office/drawing/2014/main" id="{92F4EA95-C135-9215-A565-C8DBDABFFAE9}"/>
                  </a:ext>
                </a:extLst>
              </p:cNvPr>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8" name="Google Shape;92;p2">
                <a:extLst>
                  <a:ext uri="{FF2B5EF4-FFF2-40B4-BE49-F238E27FC236}">
                    <a16:creationId xmlns:a16="http://schemas.microsoft.com/office/drawing/2014/main" id="{E20FC6EF-0760-478C-DF48-1C83976C40CF}"/>
                  </a:ext>
                </a:extLst>
              </p:cNvPr>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0" name="Google Shape;93;p2">
                <a:extLst>
                  <a:ext uri="{FF2B5EF4-FFF2-40B4-BE49-F238E27FC236}">
                    <a16:creationId xmlns:a16="http://schemas.microsoft.com/office/drawing/2014/main" id="{102640FF-6C93-98D7-5ADD-2C7E26DAF9B3}"/>
                  </a:ext>
                </a:extLst>
              </p:cNvPr>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 name="Google Shape;94;p2">
                <a:extLst>
                  <a:ext uri="{FF2B5EF4-FFF2-40B4-BE49-F238E27FC236}">
                    <a16:creationId xmlns:a16="http://schemas.microsoft.com/office/drawing/2014/main" id="{B9BFD049-2819-9303-5270-2C3389B79141}"/>
                  </a:ext>
                </a:extLst>
              </p:cNvPr>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 name="Google Shape;95;p2">
                <a:extLst>
                  <a:ext uri="{FF2B5EF4-FFF2-40B4-BE49-F238E27FC236}">
                    <a16:creationId xmlns:a16="http://schemas.microsoft.com/office/drawing/2014/main" id="{9564414A-641A-2300-9806-C1513CCE284B}"/>
                  </a:ext>
                </a:extLst>
              </p:cNvPr>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265543337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46">
            <a:extLst>
              <a:ext uri="{FF2B5EF4-FFF2-40B4-BE49-F238E27FC236}">
                <a16:creationId xmlns:a16="http://schemas.microsoft.com/office/drawing/2014/main" id="{AB43E7DC-5101-4E7C-ADB5-596311F53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1B8BCA7A-6464-4C53-A572-89B2B3C2D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10976177 w 12192000"/>
              <a:gd name="connsiteY3" fmla="*/ 6858000 h 6858000"/>
              <a:gd name="connsiteX4" fmla="*/ 10997120 w 12192000"/>
              <a:gd name="connsiteY4" fmla="*/ 6851980 h 6858000"/>
              <a:gd name="connsiteX5" fmla="*/ 12094512 w 12192000"/>
              <a:gd name="connsiteY5" fmla="*/ 6315404 h 6858000"/>
              <a:gd name="connsiteX6" fmla="*/ 12191999 w 12192000"/>
              <a:gd name="connsiteY6" fmla="*/ 6239611 h 6858000"/>
              <a:gd name="connsiteX7" fmla="*/ 12191999 w 12192000"/>
              <a:gd name="connsiteY7" fmla="*/ 1104399 h 6858000"/>
              <a:gd name="connsiteX8" fmla="*/ 11979198 w 12192000"/>
              <a:gd name="connsiteY8" fmla="*/ 1051011 h 6858000"/>
              <a:gd name="connsiteX9" fmla="*/ 11742378 w 12192000"/>
              <a:gd name="connsiteY9" fmla="*/ 986227 h 6858000"/>
              <a:gd name="connsiteX10" fmla="*/ 12063968 w 12192000"/>
              <a:gd name="connsiteY10" fmla="*/ 729780 h 6858000"/>
              <a:gd name="connsiteX11" fmla="*/ 11572835 w 12192000"/>
              <a:gd name="connsiteY11" fmla="*/ 670151 h 6858000"/>
              <a:gd name="connsiteX12" fmla="*/ 11524844 w 12192000"/>
              <a:gd name="connsiteY12" fmla="*/ 671946 h 6858000"/>
              <a:gd name="connsiteX13" fmla="*/ 10560518 w 12192000"/>
              <a:gd name="connsiteY13" fmla="*/ 632492 h 6858000"/>
              <a:gd name="connsiteX14" fmla="*/ 9178169 w 12192000"/>
              <a:gd name="connsiteY14" fmla="*/ 501577 h 6858000"/>
              <a:gd name="connsiteX15" fmla="*/ 8033984 w 12192000"/>
              <a:gd name="connsiteY15" fmla="*/ 423121 h 6858000"/>
              <a:gd name="connsiteX16" fmla="*/ 6815795 w 12192000"/>
              <a:gd name="connsiteY16" fmla="*/ 270688 h 6858000"/>
              <a:gd name="connsiteX17" fmla="*/ 6757489 w 12192000"/>
              <a:gd name="connsiteY17" fmla="*/ 260880 h 6858000"/>
              <a:gd name="connsiteX18" fmla="*/ 6703217 w 12192000"/>
              <a:gd name="connsiteY18" fmla="*/ 290416 h 6858000"/>
              <a:gd name="connsiteX19" fmla="*/ 7005521 w 12192000"/>
              <a:gd name="connsiteY19" fmla="*/ 401154 h 6858000"/>
              <a:gd name="connsiteX20" fmla="*/ 6532779 w 12192000"/>
              <a:gd name="connsiteY20" fmla="*/ 342871 h 6858000"/>
              <a:gd name="connsiteX21" fmla="*/ 6524704 w 12192000"/>
              <a:gd name="connsiteY21" fmla="*/ 380529 h 6858000"/>
              <a:gd name="connsiteX22" fmla="*/ 7061587 w 12192000"/>
              <a:gd name="connsiteY22" fmla="*/ 523098 h 6858000"/>
              <a:gd name="connsiteX23" fmla="*/ 7013594 w 12192000"/>
              <a:gd name="connsiteY23" fmla="*/ 545070 h 6858000"/>
              <a:gd name="connsiteX24" fmla="*/ 6728335 w 12192000"/>
              <a:gd name="connsiteY24" fmla="*/ 489924 h 6858000"/>
              <a:gd name="connsiteX25" fmla="*/ 6670923 w 12192000"/>
              <a:gd name="connsiteY25" fmla="*/ 504270 h 6858000"/>
              <a:gd name="connsiteX26" fmla="*/ 6699180 w 12192000"/>
              <a:gd name="connsiteY26" fmla="*/ 571069 h 6858000"/>
              <a:gd name="connsiteX27" fmla="*/ 6822972 w 12192000"/>
              <a:gd name="connsiteY27" fmla="*/ 597073 h 6858000"/>
              <a:gd name="connsiteX28" fmla="*/ 7015839 w 12192000"/>
              <a:gd name="connsiteY28" fmla="*/ 753992 h 6858000"/>
              <a:gd name="connsiteX29" fmla="*/ 6723848 w 12192000"/>
              <a:gd name="connsiteY29" fmla="*/ 735160 h 6858000"/>
              <a:gd name="connsiteX30" fmla="*/ 6672268 w 12192000"/>
              <a:gd name="connsiteY30" fmla="*/ 773268 h 6858000"/>
              <a:gd name="connsiteX31" fmla="*/ 6652532 w 12192000"/>
              <a:gd name="connsiteY31" fmla="*/ 822585 h 6858000"/>
              <a:gd name="connsiteX32" fmla="*/ 6539505 w 12192000"/>
              <a:gd name="connsiteY32" fmla="*/ 863382 h 6858000"/>
              <a:gd name="connsiteX33" fmla="*/ 6717122 w 12192000"/>
              <a:gd name="connsiteY33" fmla="*/ 909114 h 6858000"/>
              <a:gd name="connsiteX34" fmla="*/ 6527397 w 12192000"/>
              <a:gd name="connsiteY34" fmla="*/ 909114 h 6858000"/>
              <a:gd name="connsiteX35" fmla="*/ 6309411 w 12192000"/>
              <a:gd name="connsiteY35" fmla="*/ 877731 h 6858000"/>
              <a:gd name="connsiteX36" fmla="*/ 6077077 w 12192000"/>
              <a:gd name="connsiteY36" fmla="*/ 887593 h 6858000"/>
              <a:gd name="connsiteX37" fmla="*/ 6076642 w 12192000"/>
              <a:gd name="connsiteY37" fmla="*/ 887537 h 6858000"/>
              <a:gd name="connsiteX38" fmla="*/ 6032390 w 12192000"/>
              <a:gd name="connsiteY38" fmla="*/ 898600 h 6858000"/>
              <a:gd name="connsiteX39" fmla="*/ 6008536 w 12192000"/>
              <a:gd name="connsiteY39" fmla="*/ 914503 h 6858000"/>
              <a:gd name="connsiteX40" fmla="*/ 5944926 w 12192000"/>
              <a:gd name="connsiteY40" fmla="*/ 922454 h 6858000"/>
              <a:gd name="connsiteX41" fmla="*/ 5929023 w 12192000"/>
              <a:gd name="connsiteY41" fmla="*/ 954259 h 6858000"/>
              <a:gd name="connsiteX42" fmla="*/ 5938641 w 12192000"/>
              <a:gd name="connsiteY42" fmla="*/ 983356 h 6858000"/>
              <a:gd name="connsiteX43" fmla="*/ 5941380 w 12192000"/>
              <a:gd name="connsiteY43" fmla="*/ 994243 h 6858000"/>
              <a:gd name="connsiteX44" fmla="*/ 6022639 w 12192000"/>
              <a:gd name="connsiteY44" fmla="*/ 1012399 h 6858000"/>
              <a:gd name="connsiteX45" fmla="*/ 6620687 w 12192000"/>
              <a:gd name="connsiteY45" fmla="*/ 1222947 h 6858000"/>
              <a:gd name="connsiteX46" fmla="*/ 6557895 w 12192000"/>
              <a:gd name="connsiteY46" fmla="*/ 1308577 h 6858000"/>
              <a:gd name="connsiteX47" fmla="*/ 6815348 w 12192000"/>
              <a:gd name="connsiteY47" fmla="*/ 1401831 h 6858000"/>
              <a:gd name="connsiteX48" fmla="*/ 6878591 w 12192000"/>
              <a:gd name="connsiteY48" fmla="*/ 1494187 h 6858000"/>
              <a:gd name="connsiteX49" fmla="*/ 6799202 w 12192000"/>
              <a:gd name="connsiteY49" fmla="*/ 1486118 h 6858000"/>
              <a:gd name="connsiteX50" fmla="*/ 6731027 w 12192000"/>
              <a:gd name="connsiteY50" fmla="*/ 1503602 h 6858000"/>
              <a:gd name="connsiteX51" fmla="*/ 6759282 w 12192000"/>
              <a:gd name="connsiteY51" fmla="*/ 1621067 h 6858000"/>
              <a:gd name="connsiteX52" fmla="*/ 7123035 w 12192000"/>
              <a:gd name="connsiteY52" fmla="*/ 1772603 h 6858000"/>
              <a:gd name="connsiteX53" fmla="*/ 7155777 w 12192000"/>
              <a:gd name="connsiteY53" fmla="*/ 1821919 h 6858000"/>
              <a:gd name="connsiteX54" fmla="*/ 7112270 w 12192000"/>
              <a:gd name="connsiteY54" fmla="*/ 1856890 h 6858000"/>
              <a:gd name="connsiteX55" fmla="*/ 6994755 w 12192000"/>
              <a:gd name="connsiteY55" fmla="*/ 1874821 h 6858000"/>
              <a:gd name="connsiteX56" fmla="*/ 7159364 w 12192000"/>
              <a:gd name="connsiteY56" fmla="*/ 2042948 h 6858000"/>
              <a:gd name="connsiteX57" fmla="*/ 7219467 w 12192000"/>
              <a:gd name="connsiteY57" fmla="*/ 2089573 h 6858000"/>
              <a:gd name="connsiteX58" fmla="*/ 7322179 w 12192000"/>
              <a:gd name="connsiteY58" fmla="*/ 2161756 h 6858000"/>
              <a:gd name="connsiteX59" fmla="*/ 7323974 w 12192000"/>
              <a:gd name="connsiteY59" fmla="*/ 2183724 h 6858000"/>
              <a:gd name="connsiteX60" fmla="*/ 7184034 w 12192000"/>
              <a:gd name="connsiteY60" fmla="*/ 2261285 h 6858000"/>
              <a:gd name="connsiteX61" fmla="*/ 6931516 w 12192000"/>
              <a:gd name="connsiteY61" fmla="*/ 2240212 h 6858000"/>
              <a:gd name="connsiteX62" fmla="*/ 7304686 w 12192000"/>
              <a:gd name="connsiteY62" fmla="*/ 2355883 h 6858000"/>
              <a:gd name="connsiteX63" fmla="*/ 6096813 w 12192000"/>
              <a:gd name="connsiteY63" fmla="*/ 2080160 h 6858000"/>
              <a:gd name="connsiteX64" fmla="*/ 6173959 w 12192000"/>
              <a:gd name="connsiteY64" fmla="*/ 2152340 h 6858000"/>
              <a:gd name="connsiteX65" fmla="*/ 6596469 w 12192000"/>
              <a:gd name="connsiteY65" fmla="*/ 2342432 h 6858000"/>
              <a:gd name="connsiteX66" fmla="*/ 6716224 w 12192000"/>
              <a:gd name="connsiteY66" fmla="*/ 2461690 h 6858000"/>
              <a:gd name="connsiteX67" fmla="*/ 6841810 w 12192000"/>
              <a:gd name="connsiteY67" fmla="*/ 2527594 h 6858000"/>
              <a:gd name="connsiteX68" fmla="*/ 7018080 w 12192000"/>
              <a:gd name="connsiteY68" fmla="*/ 2526249 h 6858000"/>
              <a:gd name="connsiteX69" fmla="*/ 7143217 w 12192000"/>
              <a:gd name="connsiteY69" fmla="*/ 2627573 h 6858000"/>
              <a:gd name="connsiteX70" fmla="*/ 7012697 w 12192000"/>
              <a:gd name="connsiteY70" fmla="*/ 2649094 h 6858000"/>
              <a:gd name="connsiteX71" fmla="*/ 6859752 w 12192000"/>
              <a:gd name="connsiteY71" fmla="*/ 2632505 h 6858000"/>
              <a:gd name="connsiteX72" fmla="*/ 6529636 w 12192000"/>
              <a:gd name="connsiteY72" fmla="*/ 2637883 h 6858000"/>
              <a:gd name="connsiteX73" fmla="*/ 6340360 w 12192000"/>
              <a:gd name="connsiteY73" fmla="*/ 2657610 h 6858000"/>
              <a:gd name="connsiteX74" fmla="*/ 5905294 w 12192000"/>
              <a:gd name="connsiteY74" fmla="*/ 2623984 h 6858000"/>
              <a:gd name="connsiteX75" fmla="*/ 5930860 w 12192000"/>
              <a:gd name="connsiteY75" fmla="*/ 2710066 h 6858000"/>
              <a:gd name="connsiteX76" fmla="*/ 5914710 w 12192000"/>
              <a:gd name="connsiteY76" fmla="*/ 2784935 h 6858000"/>
              <a:gd name="connsiteX77" fmla="*/ 5908433 w 12192000"/>
              <a:gd name="connsiteY77" fmla="*/ 2947683 h 6858000"/>
              <a:gd name="connsiteX78" fmla="*/ 5912470 w 12192000"/>
              <a:gd name="connsiteY78" fmla="*/ 2974134 h 6858000"/>
              <a:gd name="connsiteX79" fmla="*/ 5815141 w 12192000"/>
              <a:gd name="connsiteY79" fmla="*/ 2991171 h 6858000"/>
              <a:gd name="connsiteX80" fmla="*/ 6395082 w 12192000"/>
              <a:gd name="connsiteY80" fmla="*/ 3329661 h 6858000"/>
              <a:gd name="connsiteX81" fmla="*/ 6007557 w 12192000"/>
              <a:gd name="connsiteY81" fmla="*/ 3243581 h 6858000"/>
              <a:gd name="connsiteX82" fmla="*/ 5955079 w 12192000"/>
              <a:gd name="connsiteY82" fmla="*/ 3385704 h 6858000"/>
              <a:gd name="connsiteX83" fmla="*/ 6137180 w 12192000"/>
              <a:gd name="connsiteY83" fmla="*/ 3512133 h 6858000"/>
              <a:gd name="connsiteX84" fmla="*/ 6204457 w 12192000"/>
              <a:gd name="connsiteY84" fmla="*/ 3762302 h 6858000"/>
              <a:gd name="connsiteX85" fmla="*/ 6171716 w 12192000"/>
              <a:gd name="connsiteY85" fmla="*/ 3990952 h 6858000"/>
              <a:gd name="connsiteX86" fmla="*/ 6093674 w 12192000"/>
              <a:gd name="connsiteY86" fmla="*/ 4063580 h 6858000"/>
              <a:gd name="connsiteX87" fmla="*/ 5980645 w 12192000"/>
              <a:gd name="connsiteY87" fmla="*/ 4194045 h 6858000"/>
              <a:gd name="connsiteX88" fmla="*/ 5910676 w 12192000"/>
              <a:gd name="connsiteY88" fmla="*/ 4274743 h 6858000"/>
              <a:gd name="connsiteX89" fmla="*/ 5667577 w 12192000"/>
              <a:gd name="connsiteY89" fmla="*/ 4243362 h 6858000"/>
              <a:gd name="connsiteX90" fmla="*/ 5991859 w 12192000"/>
              <a:gd name="connsiteY90" fmla="*/ 4448252 h 6858000"/>
              <a:gd name="connsiteX91" fmla="*/ 5729024 w 12192000"/>
              <a:gd name="connsiteY91" fmla="*/ 4422695 h 6858000"/>
              <a:gd name="connsiteX92" fmla="*/ 5643357 w 12192000"/>
              <a:gd name="connsiteY92" fmla="*/ 4437041 h 6858000"/>
              <a:gd name="connsiteX93" fmla="*/ 5692243 w 12192000"/>
              <a:gd name="connsiteY93" fmla="*/ 4503395 h 6858000"/>
              <a:gd name="connsiteX94" fmla="*/ 5885111 w 12192000"/>
              <a:gd name="connsiteY94" fmla="*/ 4615926 h 6858000"/>
              <a:gd name="connsiteX95" fmla="*/ 6282503 w 12192000"/>
              <a:gd name="connsiteY95" fmla="*/ 4920793 h 6858000"/>
              <a:gd name="connsiteX96" fmla="*/ 5897668 w 12192000"/>
              <a:gd name="connsiteY96" fmla="*/ 4780915 h 6858000"/>
              <a:gd name="connsiteX97" fmla="*/ 6303132 w 12192000"/>
              <a:gd name="connsiteY97" fmla="*/ 5094297 h 6858000"/>
              <a:gd name="connsiteX98" fmla="*/ 6393287 w 12192000"/>
              <a:gd name="connsiteY98" fmla="*/ 5198310 h 6858000"/>
              <a:gd name="connsiteX99" fmla="*/ 6575386 w 12192000"/>
              <a:gd name="connsiteY99" fmla="*/ 5456548 h 6858000"/>
              <a:gd name="connsiteX100" fmla="*/ 6566415 w 12192000"/>
              <a:gd name="connsiteY100" fmla="*/ 5485690 h 6858000"/>
              <a:gd name="connsiteX101" fmla="*/ 6356059 w 12192000"/>
              <a:gd name="connsiteY101" fmla="*/ 5443995 h 6858000"/>
              <a:gd name="connsiteX102" fmla="*/ 6628762 w 12192000"/>
              <a:gd name="connsiteY102" fmla="*/ 5660990 h 6858000"/>
              <a:gd name="connsiteX103" fmla="*/ 6910436 w 12192000"/>
              <a:gd name="connsiteY103" fmla="*/ 5827767 h 6858000"/>
              <a:gd name="connsiteX104" fmla="*/ 6710393 w 12192000"/>
              <a:gd name="connsiteY104" fmla="*/ 5802214 h 6858000"/>
              <a:gd name="connsiteX105" fmla="*/ 6435448 w 12192000"/>
              <a:gd name="connsiteY105" fmla="*/ 5706719 h 6858000"/>
              <a:gd name="connsiteX106" fmla="*/ 6339913 w 12192000"/>
              <a:gd name="connsiteY106" fmla="*/ 5742586 h 6858000"/>
              <a:gd name="connsiteX107" fmla="*/ 6600503 w 12192000"/>
              <a:gd name="connsiteY107" fmla="*/ 5900398 h 6858000"/>
              <a:gd name="connsiteX108" fmla="*/ 6749863 w 12192000"/>
              <a:gd name="connsiteY108" fmla="*/ 5973478 h 6858000"/>
              <a:gd name="connsiteX109" fmla="*/ 6809515 w 12192000"/>
              <a:gd name="connsiteY109" fmla="*/ 6029519 h 6858000"/>
              <a:gd name="connsiteX110" fmla="*/ 6979954 w 12192000"/>
              <a:gd name="connsiteY110" fmla="*/ 6229474 h 6858000"/>
              <a:gd name="connsiteX111" fmla="*/ 7480509 w 12192000"/>
              <a:gd name="connsiteY111" fmla="*/ 6447812 h 6858000"/>
              <a:gd name="connsiteX112" fmla="*/ 7948764 w 12192000"/>
              <a:gd name="connsiteY112" fmla="*/ 6719056 h 6858000"/>
              <a:gd name="connsiteX113" fmla="*/ 8221244 w 12192000"/>
              <a:gd name="connsiteY113" fmla="*/ 6848868 h 6858000"/>
              <a:gd name="connsiteX114" fmla="*/ 8242921 w 12192000"/>
              <a:gd name="connsiteY114" fmla="*/ 6858000 h 6858000"/>
              <a:gd name="connsiteX115" fmla="*/ 0 w 12192000"/>
              <a:gd name="connsiteY1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2192000" h="6858000">
                <a:moveTo>
                  <a:pt x="0" y="0"/>
                </a:moveTo>
                <a:lnTo>
                  <a:pt x="12192000" y="0"/>
                </a:lnTo>
                <a:lnTo>
                  <a:pt x="12192000" y="6858000"/>
                </a:lnTo>
                <a:lnTo>
                  <a:pt x="10976177" y="6858000"/>
                </a:lnTo>
                <a:lnTo>
                  <a:pt x="10997120" y="6851980"/>
                </a:lnTo>
                <a:cubicBezTo>
                  <a:pt x="11372760" y="6734361"/>
                  <a:pt x="11757137" y="6563389"/>
                  <a:pt x="12094512" y="6315404"/>
                </a:cubicBezTo>
                <a:lnTo>
                  <a:pt x="12191999" y="6239611"/>
                </a:lnTo>
                <a:lnTo>
                  <a:pt x="12191999" y="1104399"/>
                </a:lnTo>
                <a:lnTo>
                  <a:pt x="11979198" y="1051011"/>
                </a:lnTo>
                <a:cubicBezTo>
                  <a:pt x="11902836" y="1030275"/>
                  <a:pt x="11824681" y="1008195"/>
                  <a:pt x="11742378" y="986227"/>
                </a:cubicBezTo>
                <a:cubicBezTo>
                  <a:pt x="11843295" y="875936"/>
                  <a:pt x="12022257" y="888939"/>
                  <a:pt x="12063968" y="729780"/>
                </a:cubicBezTo>
                <a:cubicBezTo>
                  <a:pt x="11901155" y="688534"/>
                  <a:pt x="11729822" y="735611"/>
                  <a:pt x="11572835" y="670151"/>
                </a:cubicBezTo>
                <a:cubicBezTo>
                  <a:pt x="11559381" y="664325"/>
                  <a:pt x="11540990" y="670151"/>
                  <a:pt x="11524844" y="671946"/>
                </a:cubicBezTo>
                <a:cubicBezTo>
                  <a:pt x="11201459" y="706916"/>
                  <a:pt x="10879418" y="676432"/>
                  <a:pt x="10560518" y="632492"/>
                </a:cubicBezTo>
                <a:cubicBezTo>
                  <a:pt x="10101230" y="569728"/>
                  <a:pt x="9640146" y="529825"/>
                  <a:pt x="9178169" y="501577"/>
                </a:cubicBezTo>
                <a:cubicBezTo>
                  <a:pt x="8796475" y="478266"/>
                  <a:pt x="8413886" y="467955"/>
                  <a:pt x="8033984" y="423121"/>
                </a:cubicBezTo>
                <a:cubicBezTo>
                  <a:pt x="7627624" y="375150"/>
                  <a:pt x="7221712" y="320901"/>
                  <a:pt x="6815795" y="270688"/>
                </a:cubicBezTo>
                <a:cubicBezTo>
                  <a:pt x="6797407" y="268446"/>
                  <a:pt x="6777110" y="261384"/>
                  <a:pt x="6757489" y="260880"/>
                </a:cubicBezTo>
                <a:cubicBezTo>
                  <a:pt x="6737867" y="260376"/>
                  <a:pt x="6718916" y="266430"/>
                  <a:pt x="6703217" y="290416"/>
                </a:cubicBezTo>
                <a:cubicBezTo>
                  <a:pt x="6786642" y="353629"/>
                  <a:pt x="6892941" y="329867"/>
                  <a:pt x="7005521" y="401154"/>
                </a:cubicBezTo>
                <a:cubicBezTo>
                  <a:pt x="6822525" y="378735"/>
                  <a:pt x="6677649" y="360801"/>
                  <a:pt x="6532779" y="342871"/>
                </a:cubicBezTo>
                <a:cubicBezTo>
                  <a:pt x="6530087" y="355424"/>
                  <a:pt x="6527397" y="367976"/>
                  <a:pt x="6524704" y="380529"/>
                </a:cubicBezTo>
                <a:cubicBezTo>
                  <a:pt x="6709945" y="406980"/>
                  <a:pt x="6881280" y="475126"/>
                  <a:pt x="7061587" y="523098"/>
                </a:cubicBezTo>
                <a:cubicBezTo>
                  <a:pt x="7044990" y="552691"/>
                  <a:pt x="7028398" y="546862"/>
                  <a:pt x="7013594" y="545070"/>
                </a:cubicBezTo>
                <a:cubicBezTo>
                  <a:pt x="6917162" y="533412"/>
                  <a:pt x="6820730" y="521755"/>
                  <a:pt x="6728335" y="489924"/>
                </a:cubicBezTo>
                <a:cubicBezTo>
                  <a:pt x="6707702" y="482748"/>
                  <a:pt x="6682583" y="482748"/>
                  <a:pt x="6670923" y="504270"/>
                </a:cubicBezTo>
                <a:cubicBezTo>
                  <a:pt x="6654326" y="534757"/>
                  <a:pt x="6678097" y="554484"/>
                  <a:pt x="6699180" y="571069"/>
                </a:cubicBezTo>
                <a:cubicBezTo>
                  <a:pt x="6735959" y="599764"/>
                  <a:pt x="6780362" y="591695"/>
                  <a:pt x="6822972" y="597073"/>
                </a:cubicBezTo>
                <a:cubicBezTo>
                  <a:pt x="6936448" y="610972"/>
                  <a:pt x="6990720" y="654460"/>
                  <a:pt x="7015839" y="753992"/>
                </a:cubicBezTo>
                <a:cubicBezTo>
                  <a:pt x="6916264" y="713640"/>
                  <a:pt x="6820280" y="763407"/>
                  <a:pt x="6723848" y="735160"/>
                </a:cubicBezTo>
                <a:cubicBezTo>
                  <a:pt x="6698731" y="727988"/>
                  <a:pt x="6658813" y="738747"/>
                  <a:pt x="6672268" y="773268"/>
                </a:cubicBezTo>
                <a:cubicBezTo>
                  <a:pt x="6684828" y="805550"/>
                  <a:pt x="6726540" y="828861"/>
                  <a:pt x="6652532" y="822585"/>
                </a:cubicBezTo>
                <a:cubicBezTo>
                  <a:pt x="6599609" y="818101"/>
                  <a:pt x="6495999" y="854418"/>
                  <a:pt x="6539505" y="863382"/>
                </a:cubicBezTo>
                <a:cubicBezTo>
                  <a:pt x="6594225" y="874593"/>
                  <a:pt x="6647600" y="890733"/>
                  <a:pt x="6717122" y="909114"/>
                </a:cubicBezTo>
                <a:cubicBezTo>
                  <a:pt x="6640423" y="939151"/>
                  <a:pt x="6585254" y="932874"/>
                  <a:pt x="6527397" y="909114"/>
                </a:cubicBezTo>
                <a:cubicBezTo>
                  <a:pt x="6457427" y="880419"/>
                  <a:pt x="6366375" y="845451"/>
                  <a:pt x="6309411" y="877731"/>
                </a:cubicBezTo>
                <a:cubicBezTo>
                  <a:pt x="6224192" y="926151"/>
                  <a:pt x="6153325" y="895663"/>
                  <a:pt x="6077077" y="887593"/>
                </a:cubicBezTo>
                <a:lnTo>
                  <a:pt x="6076642" y="887537"/>
                </a:lnTo>
                <a:lnTo>
                  <a:pt x="6032390" y="898600"/>
                </a:lnTo>
                <a:cubicBezTo>
                  <a:pt x="6023409" y="901866"/>
                  <a:pt x="6017756" y="911989"/>
                  <a:pt x="6008536" y="914503"/>
                </a:cubicBezTo>
                <a:cubicBezTo>
                  <a:pt x="5987921" y="920125"/>
                  <a:pt x="5964038" y="912898"/>
                  <a:pt x="5944926" y="922454"/>
                </a:cubicBezTo>
                <a:cubicBezTo>
                  <a:pt x="5934324" y="927755"/>
                  <a:pt x="5934324" y="943657"/>
                  <a:pt x="5929023" y="954259"/>
                </a:cubicBezTo>
                <a:cubicBezTo>
                  <a:pt x="5933305" y="967105"/>
                  <a:pt x="5936344" y="975942"/>
                  <a:pt x="5938641" y="983356"/>
                </a:cubicBezTo>
                <a:lnTo>
                  <a:pt x="5941380" y="994243"/>
                </a:lnTo>
                <a:lnTo>
                  <a:pt x="6022639" y="1012399"/>
                </a:lnTo>
                <a:cubicBezTo>
                  <a:pt x="6231931" y="1059643"/>
                  <a:pt x="6435672" y="1112210"/>
                  <a:pt x="6620687" y="1222947"/>
                </a:cubicBezTo>
                <a:cubicBezTo>
                  <a:pt x="6604990" y="1244018"/>
                  <a:pt x="6525153" y="1304094"/>
                  <a:pt x="6557895" y="1308577"/>
                </a:cubicBezTo>
                <a:cubicBezTo>
                  <a:pt x="6649842" y="1321581"/>
                  <a:pt x="6731472" y="1365517"/>
                  <a:pt x="6815348" y="1401831"/>
                </a:cubicBezTo>
                <a:cubicBezTo>
                  <a:pt x="6851679" y="1417523"/>
                  <a:pt x="6895633" y="1438147"/>
                  <a:pt x="6878591" y="1494187"/>
                </a:cubicBezTo>
                <a:cubicBezTo>
                  <a:pt x="6847640" y="1509878"/>
                  <a:pt x="6824766" y="1487911"/>
                  <a:pt x="6799202" y="1486118"/>
                </a:cubicBezTo>
                <a:cubicBezTo>
                  <a:pt x="6773186" y="1484326"/>
                  <a:pt x="6714877" y="1495981"/>
                  <a:pt x="6731027" y="1503602"/>
                </a:cubicBezTo>
                <a:cubicBezTo>
                  <a:pt x="6804583" y="1538124"/>
                  <a:pt x="6672268" y="1621067"/>
                  <a:pt x="6759282" y="1621067"/>
                </a:cubicBezTo>
                <a:cubicBezTo>
                  <a:pt x="6905053" y="1621514"/>
                  <a:pt x="6982647" y="1768566"/>
                  <a:pt x="7123035" y="1772603"/>
                </a:cubicBezTo>
                <a:cubicBezTo>
                  <a:pt x="7145459" y="1773049"/>
                  <a:pt x="7156224" y="1799053"/>
                  <a:pt x="7155777" y="1821919"/>
                </a:cubicBezTo>
                <a:cubicBezTo>
                  <a:pt x="7155777" y="1849268"/>
                  <a:pt x="7135144" y="1854199"/>
                  <a:pt x="7112270" y="1856890"/>
                </a:cubicBezTo>
                <a:cubicBezTo>
                  <a:pt x="7077284" y="1860923"/>
                  <a:pt x="7040954" y="1821919"/>
                  <a:pt x="6994755" y="1874821"/>
                </a:cubicBezTo>
                <a:cubicBezTo>
                  <a:pt x="7077735" y="1905755"/>
                  <a:pt x="7160709" y="1936693"/>
                  <a:pt x="7159364" y="2042948"/>
                </a:cubicBezTo>
                <a:cubicBezTo>
                  <a:pt x="7158916" y="2071638"/>
                  <a:pt x="7193452" y="2082399"/>
                  <a:pt x="7219467" y="2089573"/>
                </a:cubicBezTo>
                <a:cubicBezTo>
                  <a:pt x="7262526" y="2101231"/>
                  <a:pt x="7298853" y="2121854"/>
                  <a:pt x="7322179" y="2161756"/>
                </a:cubicBezTo>
                <a:cubicBezTo>
                  <a:pt x="7321730" y="2169378"/>
                  <a:pt x="7321281" y="2177446"/>
                  <a:pt x="7323974" y="2183724"/>
                </a:cubicBezTo>
                <a:cubicBezTo>
                  <a:pt x="7316349" y="2280115"/>
                  <a:pt x="7253555" y="2277424"/>
                  <a:pt x="7184034" y="2261285"/>
                </a:cubicBezTo>
                <a:cubicBezTo>
                  <a:pt x="7101058" y="2241558"/>
                  <a:pt x="7018978" y="2205691"/>
                  <a:pt x="6931516" y="2240212"/>
                </a:cubicBezTo>
                <a:cubicBezTo>
                  <a:pt x="7054861" y="2286391"/>
                  <a:pt x="7188967" y="2289976"/>
                  <a:pt x="7304686" y="2355883"/>
                </a:cubicBezTo>
                <a:cubicBezTo>
                  <a:pt x="6881280" y="2367989"/>
                  <a:pt x="6507211" y="2159959"/>
                  <a:pt x="6096813" y="2080160"/>
                </a:cubicBezTo>
                <a:cubicBezTo>
                  <a:pt x="6110718" y="2133508"/>
                  <a:pt x="6143907" y="2144268"/>
                  <a:pt x="6173959" y="2152340"/>
                </a:cubicBezTo>
                <a:cubicBezTo>
                  <a:pt x="6325561" y="2192691"/>
                  <a:pt x="6458320" y="2272943"/>
                  <a:pt x="6596469" y="2342432"/>
                </a:cubicBezTo>
                <a:cubicBezTo>
                  <a:pt x="6653429" y="2371125"/>
                  <a:pt x="6694695" y="2399820"/>
                  <a:pt x="6716224" y="2461690"/>
                </a:cubicBezTo>
                <a:cubicBezTo>
                  <a:pt x="6735511" y="2517732"/>
                  <a:pt x="6772739" y="2543736"/>
                  <a:pt x="6841810" y="2527594"/>
                </a:cubicBezTo>
                <a:cubicBezTo>
                  <a:pt x="6897875" y="2514144"/>
                  <a:pt x="6959322" y="2521317"/>
                  <a:pt x="7018080" y="2526249"/>
                </a:cubicBezTo>
                <a:cubicBezTo>
                  <a:pt x="7085808" y="2531629"/>
                  <a:pt x="7161607" y="2594845"/>
                  <a:pt x="7143217" y="2627573"/>
                </a:cubicBezTo>
                <a:cubicBezTo>
                  <a:pt x="7111823" y="2683166"/>
                  <a:pt x="7059345" y="2655370"/>
                  <a:pt x="7012697" y="2649094"/>
                </a:cubicBezTo>
                <a:cubicBezTo>
                  <a:pt x="6959771" y="2641473"/>
                  <a:pt x="6861547" y="2625779"/>
                  <a:pt x="6859752" y="2632505"/>
                </a:cubicBezTo>
                <a:cubicBezTo>
                  <a:pt x="6825212" y="2771936"/>
                  <a:pt x="6582114" y="2650439"/>
                  <a:pt x="6529636" y="2637883"/>
                </a:cubicBezTo>
                <a:cubicBezTo>
                  <a:pt x="6464154" y="2622192"/>
                  <a:pt x="6402705" y="2650887"/>
                  <a:pt x="6340360" y="2657610"/>
                </a:cubicBezTo>
                <a:cubicBezTo>
                  <a:pt x="6284743" y="2663887"/>
                  <a:pt x="5970330" y="2683166"/>
                  <a:pt x="5905294" y="2623984"/>
                </a:cubicBezTo>
                <a:cubicBezTo>
                  <a:pt x="5896322" y="2670163"/>
                  <a:pt x="5915159" y="2688993"/>
                  <a:pt x="5930860" y="2710066"/>
                </a:cubicBezTo>
                <a:cubicBezTo>
                  <a:pt x="5952838" y="2740102"/>
                  <a:pt x="5956426" y="2761175"/>
                  <a:pt x="5914710" y="2784935"/>
                </a:cubicBezTo>
                <a:cubicBezTo>
                  <a:pt x="5795853" y="2853086"/>
                  <a:pt x="5797649" y="2855325"/>
                  <a:pt x="5908433" y="2947683"/>
                </a:cubicBezTo>
                <a:cubicBezTo>
                  <a:pt x="5913818" y="2951715"/>
                  <a:pt x="5911572" y="2965167"/>
                  <a:pt x="5912470" y="2974134"/>
                </a:cubicBezTo>
                <a:cubicBezTo>
                  <a:pt x="5883316" y="2988480"/>
                  <a:pt x="5849228" y="2952613"/>
                  <a:pt x="5815141" y="2991171"/>
                </a:cubicBezTo>
                <a:cubicBezTo>
                  <a:pt x="5963601" y="3160638"/>
                  <a:pt x="6190105" y="3202332"/>
                  <a:pt x="6395082" y="3329661"/>
                </a:cubicBezTo>
                <a:cubicBezTo>
                  <a:pt x="6229127" y="3371803"/>
                  <a:pt x="6129555" y="3224751"/>
                  <a:pt x="6007557" y="3243581"/>
                </a:cubicBezTo>
                <a:cubicBezTo>
                  <a:pt x="5946560" y="3289760"/>
                  <a:pt x="6127760" y="3363734"/>
                  <a:pt x="5955079" y="3385704"/>
                </a:cubicBezTo>
                <a:cubicBezTo>
                  <a:pt x="6029985" y="3426052"/>
                  <a:pt x="6085601" y="3465503"/>
                  <a:pt x="6137180" y="3512133"/>
                </a:cubicBezTo>
                <a:cubicBezTo>
                  <a:pt x="6229127" y="3595522"/>
                  <a:pt x="6247069" y="3650219"/>
                  <a:pt x="6204457" y="3762302"/>
                </a:cubicBezTo>
                <a:cubicBezTo>
                  <a:pt x="6176648" y="3835828"/>
                  <a:pt x="6135833" y="3903528"/>
                  <a:pt x="6171716" y="3990952"/>
                </a:cubicBezTo>
                <a:cubicBezTo>
                  <a:pt x="6196832" y="4051028"/>
                  <a:pt x="6186964" y="4090479"/>
                  <a:pt x="6093674" y="4063580"/>
                </a:cubicBezTo>
                <a:cubicBezTo>
                  <a:pt x="5993205" y="4034885"/>
                  <a:pt x="5955530" y="4088685"/>
                  <a:pt x="5980645" y="4194045"/>
                </a:cubicBezTo>
                <a:cubicBezTo>
                  <a:pt x="5996791" y="4261744"/>
                  <a:pt x="5979747" y="4282366"/>
                  <a:pt x="5910676" y="4274743"/>
                </a:cubicBezTo>
                <a:cubicBezTo>
                  <a:pt x="5834426" y="4266226"/>
                  <a:pt x="5761765" y="4221841"/>
                  <a:pt x="5667577" y="4243362"/>
                </a:cubicBezTo>
                <a:cubicBezTo>
                  <a:pt x="5742928" y="4366207"/>
                  <a:pt x="5903948" y="4331236"/>
                  <a:pt x="5991859" y="4448252"/>
                </a:cubicBezTo>
                <a:cubicBezTo>
                  <a:pt x="5886904" y="4448697"/>
                  <a:pt x="5806617" y="4448252"/>
                  <a:pt x="5729024" y="4422695"/>
                </a:cubicBezTo>
                <a:cubicBezTo>
                  <a:pt x="5696728" y="4412381"/>
                  <a:pt x="5661295" y="4401625"/>
                  <a:pt x="5643357" y="4437041"/>
                </a:cubicBezTo>
                <a:cubicBezTo>
                  <a:pt x="5622274" y="4479633"/>
                  <a:pt x="5665781" y="4495772"/>
                  <a:pt x="5692243" y="4503395"/>
                </a:cubicBezTo>
                <a:cubicBezTo>
                  <a:pt x="5766702" y="4524914"/>
                  <a:pt x="5823661" y="4576025"/>
                  <a:pt x="5885111" y="4615926"/>
                </a:cubicBezTo>
                <a:cubicBezTo>
                  <a:pt x="6020115" y="4703353"/>
                  <a:pt x="6168129" y="4776430"/>
                  <a:pt x="6282503" y="4920793"/>
                </a:cubicBezTo>
                <a:cubicBezTo>
                  <a:pt x="6138526" y="4884029"/>
                  <a:pt x="6031329" y="4798399"/>
                  <a:pt x="5897668" y="4780915"/>
                </a:cubicBezTo>
                <a:cubicBezTo>
                  <a:pt x="6013387" y="4912275"/>
                  <a:pt x="6162296" y="4998804"/>
                  <a:pt x="6303132" y="5094297"/>
                </a:cubicBezTo>
                <a:cubicBezTo>
                  <a:pt x="6343501" y="5121199"/>
                  <a:pt x="6384317" y="5139580"/>
                  <a:pt x="6393287" y="5198310"/>
                </a:cubicBezTo>
                <a:cubicBezTo>
                  <a:pt x="6410780" y="5312186"/>
                  <a:pt x="6463257" y="5406336"/>
                  <a:pt x="6575386" y="5456548"/>
                </a:cubicBezTo>
                <a:cubicBezTo>
                  <a:pt x="6576284" y="5457000"/>
                  <a:pt x="6570007" y="5474037"/>
                  <a:pt x="6566415" y="5485690"/>
                </a:cubicBezTo>
                <a:cubicBezTo>
                  <a:pt x="6497793" y="5489279"/>
                  <a:pt x="6443521" y="5422027"/>
                  <a:pt x="6356059" y="5443995"/>
                </a:cubicBezTo>
                <a:cubicBezTo>
                  <a:pt x="6439934" y="5535454"/>
                  <a:pt x="6509903" y="5617502"/>
                  <a:pt x="6628762" y="5660990"/>
                </a:cubicBezTo>
                <a:cubicBezTo>
                  <a:pt x="6723848" y="5695511"/>
                  <a:pt x="6841363" y="5715686"/>
                  <a:pt x="6910436" y="5827767"/>
                </a:cubicBezTo>
                <a:cubicBezTo>
                  <a:pt x="6830149" y="5849739"/>
                  <a:pt x="6770494" y="5821942"/>
                  <a:pt x="6710393" y="5802214"/>
                </a:cubicBezTo>
                <a:cubicBezTo>
                  <a:pt x="6618446" y="5771728"/>
                  <a:pt x="6527397" y="5737208"/>
                  <a:pt x="6435448" y="5706719"/>
                </a:cubicBezTo>
                <a:cubicBezTo>
                  <a:pt x="6400463" y="5695062"/>
                  <a:pt x="6362338" y="5686991"/>
                  <a:pt x="6339913" y="5742586"/>
                </a:cubicBezTo>
                <a:cubicBezTo>
                  <a:pt x="6456978" y="5754244"/>
                  <a:pt x="6526948" y="5829564"/>
                  <a:pt x="6600503" y="5900398"/>
                </a:cubicBezTo>
                <a:cubicBezTo>
                  <a:pt x="6641770" y="5940299"/>
                  <a:pt x="6675410" y="5993652"/>
                  <a:pt x="6749863" y="5973478"/>
                </a:cubicBezTo>
                <a:cubicBezTo>
                  <a:pt x="6788885" y="5962718"/>
                  <a:pt x="6813554" y="5992754"/>
                  <a:pt x="6809515" y="6029519"/>
                </a:cubicBezTo>
                <a:cubicBezTo>
                  <a:pt x="6794715" y="6159089"/>
                  <a:pt x="6885766" y="6204369"/>
                  <a:pt x="6979954" y="6229474"/>
                </a:cubicBezTo>
                <a:cubicBezTo>
                  <a:pt x="7158469" y="6276549"/>
                  <a:pt x="7306929" y="6387287"/>
                  <a:pt x="7480509" y="6447812"/>
                </a:cubicBezTo>
                <a:cubicBezTo>
                  <a:pt x="7649154" y="6506545"/>
                  <a:pt x="7779672" y="6645975"/>
                  <a:pt x="7948764" y="6719056"/>
                </a:cubicBezTo>
                <a:cubicBezTo>
                  <a:pt x="8040603" y="6758733"/>
                  <a:pt x="8129409" y="6806985"/>
                  <a:pt x="8221244" y="6848868"/>
                </a:cubicBezTo>
                <a:lnTo>
                  <a:pt x="8242921"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endParaRPr lang="en-US" dirty="0">
              <a:solidFill>
                <a:schemeClr val="tx1"/>
              </a:solidFill>
            </a:endParaRPr>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1046615" y="-151001"/>
            <a:ext cx="5257800" cy="1720524"/>
          </a:xfrm>
        </p:spPr>
        <p:txBody>
          <a:bodyPr vert="horz" lIns="91440" tIns="45720" rIns="91440" bIns="45720" rtlCol="0" anchor="ctr">
            <a:normAutofit/>
          </a:bodyPr>
          <a:lstStyle/>
          <a:p>
            <a:pPr>
              <a:spcAft>
                <a:spcPts val="600"/>
              </a:spcAft>
            </a:pPr>
            <a:r>
              <a:rPr lang="en-US" sz="3600" b="1" dirty="0">
                <a:latin typeface="Times New Roman" panose="02020603050405020304" pitchFamily="18" charset="0"/>
                <a:cs typeface="Times New Roman" panose="02020603050405020304" pitchFamily="18" charset="0"/>
              </a:rPr>
              <a:t>Model Building</a:t>
            </a:r>
          </a:p>
        </p:txBody>
      </p:sp>
      <p:sp>
        <p:nvSpPr>
          <p:cNvPr id="36" name="TextBox 35">
            <a:extLst>
              <a:ext uri="{FF2B5EF4-FFF2-40B4-BE49-F238E27FC236}">
                <a16:creationId xmlns:a16="http://schemas.microsoft.com/office/drawing/2014/main" id="{065319C1-D7ED-B00E-168A-21781E724413}"/>
              </a:ext>
            </a:extLst>
          </p:cNvPr>
          <p:cNvSpPr txBox="1"/>
          <p:nvPr/>
        </p:nvSpPr>
        <p:spPr>
          <a:xfrm>
            <a:off x="838201" y="1542665"/>
            <a:ext cx="5234272" cy="343684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1" dirty="0"/>
              <a:t>Logistic Regression</a:t>
            </a:r>
          </a:p>
        </p:txBody>
      </p:sp>
      <p:pic>
        <p:nvPicPr>
          <p:cNvPr id="35" name="Picture 34">
            <a:extLst>
              <a:ext uri="{FF2B5EF4-FFF2-40B4-BE49-F238E27FC236}">
                <a16:creationId xmlns:a16="http://schemas.microsoft.com/office/drawing/2014/main" id="{A3E7F36E-11BD-F4E4-BC94-5B0338646275}"/>
              </a:ext>
            </a:extLst>
          </p:cNvPr>
          <p:cNvPicPr>
            <a:picLocks noChangeAspect="1"/>
          </p:cNvPicPr>
          <p:nvPr/>
        </p:nvPicPr>
        <p:blipFill>
          <a:blip r:embed="rId2"/>
          <a:stretch>
            <a:fillRect/>
          </a:stretch>
        </p:blipFill>
        <p:spPr>
          <a:xfrm>
            <a:off x="6744225" y="2947339"/>
            <a:ext cx="4772974" cy="3782580"/>
          </a:xfrm>
          <a:prstGeom prst="rect">
            <a:avLst/>
          </a:prstGeom>
        </p:spPr>
      </p:pic>
      <p:pic>
        <p:nvPicPr>
          <p:cNvPr id="31" name="Picture 30" descr="A screenshot of a computer program&#10;&#10;Description automatically generated with medium confidence">
            <a:extLst>
              <a:ext uri="{FF2B5EF4-FFF2-40B4-BE49-F238E27FC236}">
                <a16:creationId xmlns:a16="http://schemas.microsoft.com/office/drawing/2014/main" id="{7055ABA6-EFAB-B0C2-8FF4-DE4425F39F3A}"/>
              </a:ext>
            </a:extLst>
          </p:cNvPr>
          <p:cNvPicPr>
            <a:picLocks noChangeAspect="1"/>
          </p:cNvPicPr>
          <p:nvPr/>
        </p:nvPicPr>
        <p:blipFill>
          <a:blip r:embed="rId3"/>
          <a:stretch>
            <a:fillRect/>
          </a:stretch>
        </p:blipFill>
        <p:spPr>
          <a:xfrm>
            <a:off x="6481095" y="851796"/>
            <a:ext cx="5190165" cy="1764654"/>
          </a:xfrm>
          <a:prstGeom prst="rect">
            <a:avLst/>
          </a:prstGeom>
        </p:spPr>
      </p:pic>
      <p:sp>
        <p:nvSpPr>
          <p:cNvPr id="4" name="TextBox 3">
            <a:extLst>
              <a:ext uri="{FF2B5EF4-FFF2-40B4-BE49-F238E27FC236}">
                <a16:creationId xmlns:a16="http://schemas.microsoft.com/office/drawing/2014/main" id="{B5FFE9E1-D3B3-F489-5B93-CEE4D8EB4FE9}"/>
              </a:ext>
            </a:extLst>
          </p:cNvPr>
          <p:cNvSpPr txBox="1"/>
          <p:nvPr/>
        </p:nvSpPr>
        <p:spPr>
          <a:xfrm>
            <a:off x="1246824" y="2623381"/>
            <a:ext cx="4772974"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grpSp>
        <p:nvGrpSpPr>
          <p:cNvPr id="25" name="Google Shape;114;p2">
            <a:extLst>
              <a:ext uri="{FF2B5EF4-FFF2-40B4-BE49-F238E27FC236}">
                <a16:creationId xmlns:a16="http://schemas.microsoft.com/office/drawing/2014/main" id="{D3901A11-411C-C0EF-511E-67D6931C9465}"/>
              </a:ext>
            </a:extLst>
          </p:cNvPr>
          <p:cNvGrpSpPr/>
          <p:nvPr/>
        </p:nvGrpSpPr>
        <p:grpSpPr>
          <a:xfrm>
            <a:off x="641462" y="501913"/>
            <a:ext cx="366917" cy="430777"/>
            <a:chOff x="5526246" y="1011207"/>
            <a:chExt cx="592757" cy="632658"/>
          </a:xfrm>
        </p:grpSpPr>
        <p:sp>
          <p:nvSpPr>
            <p:cNvPr id="26" name="Google Shape;115;p2">
              <a:extLst>
                <a:ext uri="{FF2B5EF4-FFF2-40B4-BE49-F238E27FC236}">
                  <a16:creationId xmlns:a16="http://schemas.microsoft.com/office/drawing/2014/main" id="{53CCC68D-C80F-B9D9-7441-9F147C5D2D9D}"/>
                </a:ext>
              </a:extLst>
            </p:cNvPr>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 name="Google Shape;116;p2">
              <a:extLst>
                <a:ext uri="{FF2B5EF4-FFF2-40B4-BE49-F238E27FC236}">
                  <a16:creationId xmlns:a16="http://schemas.microsoft.com/office/drawing/2014/main" id="{9AC37454-9BAD-ACFE-7435-09E3E72071B5}"/>
                </a:ext>
              </a:extLst>
            </p:cNvPr>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8" name="Google Shape;117;p2">
              <a:extLst>
                <a:ext uri="{FF2B5EF4-FFF2-40B4-BE49-F238E27FC236}">
                  <a16:creationId xmlns:a16="http://schemas.microsoft.com/office/drawing/2014/main" id="{221FF9E3-9752-D383-69AF-7301106F3613}"/>
                </a:ext>
              </a:extLst>
            </p:cNvPr>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119;p2">
              <a:extLst>
                <a:ext uri="{FF2B5EF4-FFF2-40B4-BE49-F238E27FC236}">
                  <a16:creationId xmlns:a16="http://schemas.microsoft.com/office/drawing/2014/main" id="{3CC06B75-BC86-DE1D-62C4-34E3ED37F4AF}"/>
                </a:ext>
              </a:extLst>
            </p:cNvPr>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0" name="Google Shape;120;p2">
              <a:extLst>
                <a:ext uri="{FF2B5EF4-FFF2-40B4-BE49-F238E27FC236}">
                  <a16:creationId xmlns:a16="http://schemas.microsoft.com/office/drawing/2014/main" id="{09C8BF6C-E456-38A5-1258-29BDD2880060}"/>
                </a:ext>
              </a:extLst>
            </p:cNvPr>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38" name="TextBox 37">
            <a:extLst>
              <a:ext uri="{FF2B5EF4-FFF2-40B4-BE49-F238E27FC236}">
                <a16:creationId xmlns:a16="http://schemas.microsoft.com/office/drawing/2014/main" id="{C199EE40-9681-ED20-55CC-B08E331221D8}"/>
              </a:ext>
            </a:extLst>
          </p:cNvPr>
          <p:cNvSpPr txBox="1"/>
          <p:nvPr/>
        </p:nvSpPr>
        <p:spPr>
          <a:xfrm>
            <a:off x="824921" y="1938854"/>
            <a:ext cx="4615816" cy="523220"/>
          </a:xfrm>
          <a:prstGeom prst="rect">
            <a:avLst/>
          </a:prstGeom>
          <a:noFill/>
        </p:spPr>
        <p:txBody>
          <a:bodyPr wrap="square" rtlCol="0">
            <a:spAutoFit/>
          </a:bodyPr>
          <a:lstStyle/>
          <a:p>
            <a:r>
              <a:rPr lang="en-US" sz="1400" b="1" i="0" u="none" strike="noStrike" dirty="0">
                <a:effectLst/>
                <a:latin typeface="Times New Roman" panose="02020603050405020304" pitchFamily="18" charset="0"/>
                <a:cs typeface="Times New Roman" panose="02020603050405020304" pitchFamily="18" charset="0"/>
              </a:rPr>
              <a:t>Accuracy: 97%, </a:t>
            </a:r>
            <a:r>
              <a:rPr lang="en-US" sz="1400" b="0" i="0" u="none" strike="noStrike" dirty="0">
                <a:effectLst/>
                <a:latin typeface="Times New Roman" panose="02020603050405020304" pitchFamily="18" charset="0"/>
                <a:cs typeface="Times New Roman" panose="02020603050405020304" pitchFamily="18" charset="0"/>
              </a:rPr>
              <a:t>which means that it correctly predicts the class of 95% of the instances. </a:t>
            </a:r>
            <a:endParaRPr lang="en-US" dirty="0">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89F61021-CD02-5D05-E457-76A1707AA9CA}"/>
              </a:ext>
            </a:extLst>
          </p:cNvPr>
          <p:cNvSpPr txBox="1"/>
          <p:nvPr/>
        </p:nvSpPr>
        <p:spPr>
          <a:xfrm>
            <a:off x="735314" y="3281163"/>
            <a:ext cx="5107208" cy="1384995"/>
          </a:xfrm>
          <a:prstGeom prst="rect">
            <a:avLst/>
          </a:prstGeom>
          <a:noFill/>
        </p:spPr>
        <p:txBody>
          <a:bodyPr wrap="square" rtlCol="0">
            <a:spAutoFit/>
          </a:bodyPr>
          <a:lstStyle/>
          <a:p>
            <a:r>
              <a:rPr lang="en-US" sz="1400" b="0" i="0" u="none" strike="noStrike" dirty="0">
                <a:effectLst/>
                <a:latin typeface="Times New Roman" panose="02020603050405020304" pitchFamily="18" charset="0"/>
                <a:cs typeface="Times New Roman" panose="02020603050405020304" pitchFamily="18" charset="0"/>
              </a:rPr>
              <a:t>The model is very effective in predicting “True” classes but not so effective </a:t>
            </a:r>
            <a:r>
              <a:rPr lang="en-US" sz="1400" dirty="0">
                <a:latin typeface="Times New Roman" panose="02020603050405020304" pitchFamily="18" charset="0"/>
                <a:cs typeface="Times New Roman" panose="02020603050405020304" pitchFamily="18" charset="0"/>
              </a:rPr>
              <a:t>to predict false classes, due to an imbalanced dataset.</a:t>
            </a:r>
            <a:br>
              <a:rPr lang="en-US" sz="1400" b="0" i="0" u="none" strike="noStrike" dirty="0">
                <a:effectLst/>
                <a:latin typeface="Times New Roman" panose="02020603050405020304" pitchFamily="18" charset="0"/>
                <a:cs typeface="Times New Roman" panose="02020603050405020304" pitchFamily="18" charset="0"/>
              </a:rPr>
            </a:br>
            <a:r>
              <a:rPr lang="en-US" sz="1400" b="0" i="0" u="none" strike="noStrike" dirty="0">
                <a:effectLst/>
                <a:latin typeface="Times New Roman" panose="02020603050405020304" pitchFamily="18" charset="0"/>
                <a:cs typeface="Times New Roman" panose="02020603050405020304" pitchFamily="18" charset="0"/>
              </a:rPr>
              <a:t>For the "True" class (hired), the precision is 0.98, indicating that the model correctly classified 98% of instances predicted as "True" correctly. The support for this class is 74179, indicating a large number of instances for the "True" class in the test set.</a:t>
            </a:r>
            <a:endParaRPr lang="en-US" sz="1400" dirty="0">
              <a:latin typeface="Times New Roman" panose="02020603050405020304" pitchFamily="18" charset="0"/>
              <a:cs typeface="Times New Roman" panose="02020603050405020304" pitchFamily="18" charset="0"/>
            </a:endParaRPr>
          </a:p>
        </p:txBody>
      </p:sp>
      <p:sp>
        <p:nvSpPr>
          <p:cNvPr id="41" name="TextBox 40">
            <a:extLst>
              <a:ext uri="{FF2B5EF4-FFF2-40B4-BE49-F238E27FC236}">
                <a16:creationId xmlns:a16="http://schemas.microsoft.com/office/drawing/2014/main" id="{8A63BF84-7F0C-F961-E5BA-928583751C36}"/>
              </a:ext>
            </a:extLst>
          </p:cNvPr>
          <p:cNvSpPr txBox="1"/>
          <p:nvPr/>
        </p:nvSpPr>
        <p:spPr>
          <a:xfrm>
            <a:off x="801010" y="2847323"/>
            <a:ext cx="3399317" cy="369332"/>
          </a:xfrm>
          <a:prstGeom prst="rect">
            <a:avLst/>
          </a:prstGeom>
          <a:noFill/>
        </p:spPr>
        <p:txBody>
          <a:bodyPr wrap="square" rtlCol="0">
            <a:spAutoFit/>
          </a:bodyPr>
          <a:lstStyle/>
          <a:p>
            <a:pPr marL="285750" indent="-285750">
              <a:buFont typeface="Arial" panose="020B0604020202020204" pitchFamily="34" charset="0"/>
              <a:buChar char="•"/>
            </a:pPr>
            <a:r>
              <a:rPr lang="en-US" b="1" dirty="0"/>
              <a:t>Classification Matrix</a:t>
            </a:r>
          </a:p>
        </p:txBody>
      </p:sp>
      <p:sp>
        <p:nvSpPr>
          <p:cNvPr id="45" name="TextBox 44">
            <a:extLst>
              <a:ext uri="{FF2B5EF4-FFF2-40B4-BE49-F238E27FC236}">
                <a16:creationId xmlns:a16="http://schemas.microsoft.com/office/drawing/2014/main" id="{43ABDC99-6D44-15FC-023B-1E04BACBD095}"/>
              </a:ext>
            </a:extLst>
          </p:cNvPr>
          <p:cNvSpPr txBox="1"/>
          <p:nvPr/>
        </p:nvSpPr>
        <p:spPr>
          <a:xfrm>
            <a:off x="912591" y="5768678"/>
            <a:ext cx="5391824" cy="646331"/>
          </a:xfrm>
          <a:prstGeom prst="rect">
            <a:avLst/>
          </a:prstGeom>
          <a:noFill/>
        </p:spPr>
        <p:txBody>
          <a:bodyPr wrap="square" rtlCol="0">
            <a:spAutoFit/>
          </a:bodyPr>
          <a:lstStyle/>
          <a:p>
            <a:r>
              <a:rPr lang="en-US" dirty="0">
                <a:solidFill>
                  <a:srgbClr val="FF0000"/>
                </a:solidFill>
              </a:rPr>
              <a:t>MODEL IS BIASED, BECAUSE LESS FALSE IN THE DATASET</a:t>
            </a:r>
            <a:br>
              <a:rPr lang="en-US" dirty="0">
                <a:solidFill>
                  <a:srgbClr val="FF0000"/>
                </a:solidFill>
              </a:rPr>
            </a:br>
            <a:r>
              <a:rPr lang="en-US" dirty="0">
                <a:solidFill>
                  <a:srgbClr val="FF0000"/>
                </a:solidFill>
              </a:rPr>
              <a:t>	IMBALANCE DATASET</a:t>
            </a:r>
          </a:p>
        </p:txBody>
      </p:sp>
    </p:spTree>
    <p:extLst>
      <p:ext uri="{BB962C8B-B14F-4D97-AF65-F5344CB8AC3E}">
        <p14:creationId xmlns:p14="http://schemas.microsoft.com/office/powerpoint/2010/main" val="210635933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6D22FA1E-E02A-4FC5-BBA6-577D6DA0C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3" name="Freeform: Shape 42">
            <a:extLst>
              <a:ext uri="{FF2B5EF4-FFF2-40B4-BE49-F238E27FC236}">
                <a16:creationId xmlns:a16="http://schemas.microsoft.com/office/drawing/2014/main" id="{05D27520-F270-4F3D-A46E-76A337B6E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315529 w 12192000"/>
              <a:gd name="connsiteY0" fmla="*/ 4323896 h 6858000"/>
              <a:gd name="connsiteX1" fmla="*/ 6295588 w 12192000"/>
              <a:gd name="connsiteY1" fmla="*/ 4367579 h 6858000"/>
              <a:gd name="connsiteX2" fmla="*/ 6219229 w 12192000"/>
              <a:gd name="connsiteY2" fmla="*/ 4436818 h 6858000"/>
              <a:gd name="connsiteX3" fmla="*/ 6065687 w 12192000"/>
              <a:gd name="connsiteY3" fmla="*/ 4637204 h 6858000"/>
              <a:gd name="connsiteX4" fmla="*/ 5727387 w 12192000"/>
              <a:gd name="connsiteY4" fmla="*/ 5460076 h 6858000"/>
              <a:gd name="connsiteX5" fmla="*/ 5620972 w 12192000"/>
              <a:gd name="connsiteY5" fmla="*/ 5725836 h 6858000"/>
              <a:gd name="connsiteX6" fmla="*/ 5707795 w 12192000"/>
              <a:gd name="connsiteY6" fmla="*/ 5790089 h 6858000"/>
              <a:gd name="connsiteX7" fmla="*/ 5554627 w 12192000"/>
              <a:gd name="connsiteY7" fmla="*/ 6078873 h 6858000"/>
              <a:gd name="connsiteX8" fmla="*/ 5373489 w 12192000"/>
              <a:gd name="connsiteY8" fmla="*/ 6402408 h 6858000"/>
              <a:gd name="connsiteX9" fmla="*/ 5099999 w 12192000"/>
              <a:gd name="connsiteY9" fmla="*/ 6827527 h 6858000"/>
              <a:gd name="connsiteX10" fmla="*/ 5078133 w 12192000"/>
              <a:gd name="connsiteY10" fmla="*/ 6857998 h 6858000"/>
              <a:gd name="connsiteX11" fmla="*/ 9179960 w 12192000"/>
              <a:gd name="connsiteY11" fmla="*/ 6857998 h 6858000"/>
              <a:gd name="connsiteX12" fmla="*/ 9179960 w 12192000"/>
              <a:gd name="connsiteY12" fmla="*/ 4323896 h 6858000"/>
              <a:gd name="connsiteX13" fmla="*/ 0 w 12192000"/>
              <a:gd name="connsiteY13" fmla="*/ 0 h 6858000"/>
              <a:gd name="connsiteX14" fmla="*/ 5872711 w 12192000"/>
              <a:gd name="connsiteY14" fmla="*/ 0 h 6858000"/>
              <a:gd name="connsiteX15" fmla="*/ 5885421 w 12192000"/>
              <a:gd name="connsiteY15" fmla="*/ 20207 h 6858000"/>
              <a:gd name="connsiteX16" fmla="*/ 5925300 w 12192000"/>
              <a:gd name="connsiteY16" fmla="*/ 48911 h 6858000"/>
              <a:gd name="connsiteX17" fmla="*/ 5940039 w 12192000"/>
              <a:gd name="connsiteY17" fmla="*/ 101212 h 6858000"/>
              <a:gd name="connsiteX18" fmla="*/ 5969942 w 12192000"/>
              <a:gd name="connsiteY18" fmla="*/ 311282 h 6858000"/>
              <a:gd name="connsiteX19" fmla="*/ 5961238 w 12192000"/>
              <a:gd name="connsiteY19" fmla="*/ 357643 h 6858000"/>
              <a:gd name="connsiteX20" fmla="*/ 5917195 w 12192000"/>
              <a:gd name="connsiteY20" fmla="*/ 420369 h 6858000"/>
              <a:gd name="connsiteX21" fmla="*/ 5882753 w 12192000"/>
              <a:gd name="connsiteY21" fmla="*/ 556832 h 6858000"/>
              <a:gd name="connsiteX22" fmla="*/ 5814490 w 12192000"/>
              <a:gd name="connsiteY22" fmla="*/ 757416 h 6858000"/>
              <a:gd name="connsiteX23" fmla="*/ 5780064 w 12192000"/>
              <a:gd name="connsiteY23" fmla="*/ 817804 h 6858000"/>
              <a:gd name="connsiteX24" fmla="*/ 5808232 w 12192000"/>
              <a:gd name="connsiteY24" fmla="*/ 850533 h 6858000"/>
              <a:gd name="connsiteX25" fmla="*/ 5906473 w 12192000"/>
              <a:gd name="connsiteY25" fmla="*/ 1076571 h 6858000"/>
              <a:gd name="connsiteX26" fmla="*/ 5778623 w 12192000"/>
              <a:gd name="connsiteY26" fmla="*/ 1369280 h 6858000"/>
              <a:gd name="connsiteX27" fmla="*/ 5710841 w 12192000"/>
              <a:gd name="connsiteY27" fmla="*/ 1462628 h 6858000"/>
              <a:gd name="connsiteX28" fmla="*/ 5846774 w 12192000"/>
              <a:gd name="connsiteY28" fmla="*/ 1455933 h 6858000"/>
              <a:gd name="connsiteX29" fmla="*/ 5897329 w 12192000"/>
              <a:gd name="connsiteY29" fmla="*/ 1553073 h 6858000"/>
              <a:gd name="connsiteX30" fmla="*/ 5919735 w 12192000"/>
              <a:gd name="connsiteY30" fmla="*/ 1602736 h 6858000"/>
              <a:gd name="connsiteX31" fmla="*/ 6057874 w 12192000"/>
              <a:gd name="connsiteY31" fmla="*/ 1910648 h 6858000"/>
              <a:gd name="connsiteX32" fmla="*/ 6039719 w 12192000"/>
              <a:gd name="connsiteY32" fmla="*/ 2010547 h 6858000"/>
              <a:gd name="connsiteX33" fmla="*/ 5841713 w 12192000"/>
              <a:gd name="connsiteY33" fmla="*/ 2520599 h 6858000"/>
              <a:gd name="connsiteX34" fmla="*/ 6071734 w 12192000"/>
              <a:gd name="connsiteY34" fmla="*/ 2593468 h 6858000"/>
              <a:gd name="connsiteX35" fmla="*/ 6092050 w 12192000"/>
              <a:gd name="connsiteY35" fmla="*/ 2806646 h 6858000"/>
              <a:gd name="connsiteX36" fmla="*/ 6215122 w 12192000"/>
              <a:gd name="connsiteY36" fmla="*/ 3021197 h 6858000"/>
              <a:gd name="connsiteX37" fmla="*/ 6338100 w 12192000"/>
              <a:gd name="connsiteY37" fmla="*/ 3178087 h 6858000"/>
              <a:gd name="connsiteX38" fmla="*/ 6343927 w 12192000"/>
              <a:gd name="connsiteY38" fmla="*/ 3194685 h 6858000"/>
              <a:gd name="connsiteX39" fmla="*/ 6343850 w 12192000"/>
              <a:gd name="connsiteY39" fmla="*/ 3201174 h 6858000"/>
              <a:gd name="connsiteX40" fmla="*/ 6366375 w 12192000"/>
              <a:gd name="connsiteY40" fmla="*/ 3271251 h 6858000"/>
              <a:gd name="connsiteX41" fmla="*/ 6369430 w 12192000"/>
              <a:gd name="connsiteY41" fmla="*/ 3276240 h 6858000"/>
              <a:gd name="connsiteX42" fmla="*/ 6392405 w 12192000"/>
              <a:gd name="connsiteY42" fmla="*/ 3360437 h 6858000"/>
              <a:gd name="connsiteX43" fmla="*/ 6397993 w 12192000"/>
              <a:gd name="connsiteY43" fmla="*/ 3390203 h 6858000"/>
              <a:gd name="connsiteX44" fmla="*/ 6394652 w 12192000"/>
              <a:gd name="connsiteY44" fmla="*/ 3402205 h 6858000"/>
              <a:gd name="connsiteX45" fmla="*/ 6366662 w 12192000"/>
              <a:gd name="connsiteY45" fmla="*/ 3442044 h 6858000"/>
              <a:gd name="connsiteX46" fmla="*/ 6320915 w 12192000"/>
              <a:gd name="connsiteY46" fmla="*/ 3701547 h 6858000"/>
              <a:gd name="connsiteX47" fmla="*/ 6364618 w 12192000"/>
              <a:gd name="connsiteY47" fmla="*/ 3743844 h 6858000"/>
              <a:gd name="connsiteX48" fmla="*/ 6370409 w 12192000"/>
              <a:gd name="connsiteY48" fmla="*/ 3754454 h 6858000"/>
              <a:gd name="connsiteX49" fmla="*/ 6373773 w 12192000"/>
              <a:gd name="connsiteY49" fmla="*/ 3768237 h 6858000"/>
              <a:gd name="connsiteX50" fmla="*/ 6375298 w 12192000"/>
              <a:gd name="connsiteY50" fmla="*/ 3796540 h 6858000"/>
              <a:gd name="connsiteX51" fmla="*/ 6253487 w 12192000"/>
              <a:gd name="connsiteY51" fmla="*/ 3856948 h 6858000"/>
              <a:gd name="connsiteX52" fmla="*/ 6385416 w 12192000"/>
              <a:gd name="connsiteY52" fmla="*/ 4014409 h 6858000"/>
              <a:gd name="connsiteX53" fmla="*/ 6374795 w 12192000"/>
              <a:gd name="connsiteY53" fmla="*/ 4038554 h 6858000"/>
              <a:gd name="connsiteX54" fmla="*/ 6351015 w 12192000"/>
              <a:gd name="connsiteY54" fmla="*/ 4150489 h 6858000"/>
              <a:gd name="connsiteX55" fmla="*/ 6340821 w 12192000"/>
              <a:gd name="connsiteY55" fmla="*/ 4212706 h 6858000"/>
              <a:gd name="connsiteX56" fmla="*/ 12191999 w 12192000"/>
              <a:gd name="connsiteY56" fmla="*/ 4212706 h 6858000"/>
              <a:gd name="connsiteX57" fmla="*/ 12191999 w 12192000"/>
              <a:gd name="connsiteY57" fmla="*/ 0 h 6858000"/>
              <a:gd name="connsiteX58" fmla="*/ 12192000 w 12192000"/>
              <a:gd name="connsiteY58" fmla="*/ 0 h 6858000"/>
              <a:gd name="connsiteX59" fmla="*/ 12192000 w 12192000"/>
              <a:gd name="connsiteY59" fmla="*/ 6858000 h 6858000"/>
              <a:gd name="connsiteX60" fmla="*/ 12191999 w 12192000"/>
              <a:gd name="connsiteY60" fmla="*/ 6858000 h 6858000"/>
              <a:gd name="connsiteX61" fmla="*/ 12191999 w 12192000"/>
              <a:gd name="connsiteY61" fmla="*/ 4323902 h 6858000"/>
              <a:gd name="connsiteX62" fmla="*/ 9307672 w 12192000"/>
              <a:gd name="connsiteY62" fmla="*/ 4323902 h 6858000"/>
              <a:gd name="connsiteX63" fmla="*/ 9307672 w 12192000"/>
              <a:gd name="connsiteY63" fmla="*/ 6858000 h 6858000"/>
              <a:gd name="connsiteX64" fmla="*/ 0 w 12192000"/>
              <a:gd name="connsiteY6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2192000" h="6858000">
                <a:moveTo>
                  <a:pt x="6315529" y="4323896"/>
                </a:moveTo>
                <a:lnTo>
                  <a:pt x="6295588" y="4367579"/>
                </a:lnTo>
                <a:cubicBezTo>
                  <a:pt x="6278024" y="4397022"/>
                  <a:pt x="6253813" y="4421099"/>
                  <a:pt x="6219229" y="4436818"/>
                </a:cubicBezTo>
                <a:cubicBezTo>
                  <a:pt x="6148079" y="4469666"/>
                  <a:pt x="6116436" y="4572066"/>
                  <a:pt x="6065687" y="4637204"/>
                </a:cubicBezTo>
                <a:cubicBezTo>
                  <a:pt x="5888713" y="4862696"/>
                  <a:pt x="5773979" y="5125824"/>
                  <a:pt x="5727387" y="5460076"/>
                </a:cubicBezTo>
                <a:cubicBezTo>
                  <a:pt x="5714326" y="5552523"/>
                  <a:pt x="5656974" y="5638673"/>
                  <a:pt x="5620972" y="5725836"/>
                </a:cubicBezTo>
                <a:cubicBezTo>
                  <a:pt x="5641553" y="5779043"/>
                  <a:pt x="5738619" y="5631221"/>
                  <a:pt x="5707795" y="5790089"/>
                </a:cubicBezTo>
                <a:cubicBezTo>
                  <a:pt x="5684453" y="5909876"/>
                  <a:pt x="5617437" y="5996827"/>
                  <a:pt x="5554627" y="6078873"/>
                </a:cubicBezTo>
                <a:cubicBezTo>
                  <a:pt x="5482491" y="6172498"/>
                  <a:pt x="5402203" y="6253366"/>
                  <a:pt x="5373489" y="6402408"/>
                </a:cubicBezTo>
                <a:cubicBezTo>
                  <a:pt x="5371924" y="6410357"/>
                  <a:pt x="5276557" y="6577417"/>
                  <a:pt x="5099999" y="6827527"/>
                </a:cubicBezTo>
                <a:lnTo>
                  <a:pt x="5078133" y="6857998"/>
                </a:lnTo>
                <a:lnTo>
                  <a:pt x="9179960" y="6857998"/>
                </a:lnTo>
                <a:lnTo>
                  <a:pt x="9179960" y="4323896"/>
                </a:lnTo>
                <a:close/>
                <a:moveTo>
                  <a:pt x="0" y="0"/>
                </a:moveTo>
                <a:lnTo>
                  <a:pt x="5872711" y="0"/>
                </a:lnTo>
                <a:lnTo>
                  <a:pt x="5885421" y="20207"/>
                </a:lnTo>
                <a:cubicBezTo>
                  <a:pt x="5896481" y="32882"/>
                  <a:pt x="5909484" y="42864"/>
                  <a:pt x="5925300" y="48911"/>
                </a:cubicBezTo>
                <a:cubicBezTo>
                  <a:pt x="5940498" y="54526"/>
                  <a:pt x="5945509" y="75042"/>
                  <a:pt x="5940039" y="101212"/>
                </a:cubicBezTo>
                <a:cubicBezTo>
                  <a:pt x="5921950" y="187894"/>
                  <a:pt x="5936667" y="254951"/>
                  <a:pt x="5969942" y="311282"/>
                </a:cubicBezTo>
                <a:cubicBezTo>
                  <a:pt x="5981709" y="330926"/>
                  <a:pt x="5977292" y="344422"/>
                  <a:pt x="5961238" y="357643"/>
                </a:cubicBezTo>
                <a:cubicBezTo>
                  <a:pt x="5942802" y="372223"/>
                  <a:pt x="5928461" y="393565"/>
                  <a:pt x="5917195" y="420369"/>
                </a:cubicBezTo>
                <a:cubicBezTo>
                  <a:pt x="5898701" y="463685"/>
                  <a:pt x="5889992" y="510050"/>
                  <a:pt x="5882753" y="556832"/>
                </a:cubicBezTo>
                <a:cubicBezTo>
                  <a:pt x="5871511" y="630206"/>
                  <a:pt x="5858246" y="700969"/>
                  <a:pt x="5814490" y="757416"/>
                </a:cubicBezTo>
                <a:cubicBezTo>
                  <a:pt x="5801465" y="774559"/>
                  <a:pt x="5791019" y="796511"/>
                  <a:pt x="5780064" y="817804"/>
                </a:cubicBezTo>
                <a:cubicBezTo>
                  <a:pt x="5783558" y="836359"/>
                  <a:pt x="5792196" y="849005"/>
                  <a:pt x="5808232" y="850533"/>
                </a:cubicBezTo>
                <a:cubicBezTo>
                  <a:pt x="5910296" y="860624"/>
                  <a:pt x="5905771" y="962632"/>
                  <a:pt x="5906473" y="1076571"/>
                </a:cubicBezTo>
                <a:cubicBezTo>
                  <a:pt x="5907545" y="1217584"/>
                  <a:pt x="5849973" y="1296799"/>
                  <a:pt x="5778623" y="1369280"/>
                </a:cubicBezTo>
                <a:cubicBezTo>
                  <a:pt x="5754207" y="1393852"/>
                  <a:pt x="5718605" y="1401742"/>
                  <a:pt x="5710841" y="1462628"/>
                </a:cubicBezTo>
                <a:cubicBezTo>
                  <a:pt x="5753463" y="1508141"/>
                  <a:pt x="5802053" y="1451295"/>
                  <a:pt x="5846774" y="1455933"/>
                </a:cubicBezTo>
                <a:cubicBezTo>
                  <a:pt x="5883727" y="1460129"/>
                  <a:pt x="5943609" y="1438568"/>
                  <a:pt x="5897329" y="1553073"/>
                </a:cubicBezTo>
                <a:cubicBezTo>
                  <a:pt x="5883856" y="1586627"/>
                  <a:pt x="5901366" y="1604100"/>
                  <a:pt x="5919735" y="1602736"/>
                </a:cubicBezTo>
                <a:cubicBezTo>
                  <a:pt x="6068526" y="1589022"/>
                  <a:pt x="6006837" y="1813624"/>
                  <a:pt x="6057874" y="1910648"/>
                </a:cubicBezTo>
                <a:cubicBezTo>
                  <a:pt x="6072264" y="1936644"/>
                  <a:pt x="6059978" y="1992417"/>
                  <a:pt x="6039719" y="2010547"/>
                </a:cubicBezTo>
                <a:cubicBezTo>
                  <a:pt x="5911143" y="2127229"/>
                  <a:pt x="5899692" y="2331836"/>
                  <a:pt x="5841713" y="2520599"/>
                </a:cubicBezTo>
                <a:cubicBezTo>
                  <a:pt x="5912636" y="2572423"/>
                  <a:pt x="5995799" y="2566926"/>
                  <a:pt x="6071734" y="2593468"/>
                </a:cubicBezTo>
                <a:cubicBezTo>
                  <a:pt x="6150607" y="2620843"/>
                  <a:pt x="6151703" y="2655507"/>
                  <a:pt x="6092050" y="2806646"/>
                </a:cubicBezTo>
                <a:cubicBezTo>
                  <a:pt x="6259331" y="2795420"/>
                  <a:pt x="6259331" y="2795420"/>
                  <a:pt x="6215122" y="3021197"/>
                </a:cubicBezTo>
                <a:cubicBezTo>
                  <a:pt x="6259035" y="3016573"/>
                  <a:pt x="6302431" y="3085300"/>
                  <a:pt x="6338100" y="3178087"/>
                </a:cubicBezTo>
                <a:lnTo>
                  <a:pt x="6343927" y="3194685"/>
                </a:lnTo>
                <a:lnTo>
                  <a:pt x="6343850" y="3201174"/>
                </a:lnTo>
                <a:cubicBezTo>
                  <a:pt x="6346866" y="3232770"/>
                  <a:pt x="6355995" y="3253323"/>
                  <a:pt x="6366375" y="3271251"/>
                </a:cubicBezTo>
                <a:lnTo>
                  <a:pt x="6369430" y="3276240"/>
                </a:lnTo>
                <a:lnTo>
                  <a:pt x="6392405" y="3360437"/>
                </a:lnTo>
                <a:lnTo>
                  <a:pt x="6397993" y="3390203"/>
                </a:lnTo>
                <a:lnTo>
                  <a:pt x="6394652" y="3402205"/>
                </a:lnTo>
                <a:cubicBezTo>
                  <a:pt x="6388505" y="3414621"/>
                  <a:pt x="6379344" y="3427747"/>
                  <a:pt x="6366662" y="3442044"/>
                </a:cubicBezTo>
                <a:cubicBezTo>
                  <a:pt x="6239481" y="3584662"/>
                  <a:pt x="6224938" y="3605480"/>
                  <a:pt x="6320915" y="3701547"/>
                </a:cubicBezTo>
                <a:lnTo>
                  <a:pt x="6364618" y="3743844"/>
                </a:lnTo>
                <a:lnTo>
                  <a:pt x="6370409" y="3754454"/>
                </a:lnTo>
                <a:lnTo>
                  <a:pt x="6373773" y="3768237"/>
                </a:lnTo>
                <a:cubicBezTo>
                  <a:pt x="6374277" y="3777528"/>
                  <a:pt x="6374207" y="3788146"/>
                  <a:pt x="6375298" y="3796540"/>
                </a:cubicBezTo>
                <a:cubicBezTo>
                  <a:pt x="6339717" y="3831045"/>
                  <a:pt x="6294642" y="3774365"/>
                  <a:pt x="6253487" y="3856948"/>
                </a:cubicBezTo>
                <a:lnTo>
                  <a:pt x="6385416" y="4014409"/>
                </a:lnTo>
                <a:lnTo>
                  <a:pt x="6374795" y="4038554"/>
                </a:lnTo>
                <a:cubicBezTo>
                  <a:pt x="6363579" y="4073249"/>
                  <a:pt x="6356895" y="4111559"/>
                  <a:pt x="6351015" y="4150489"/>
                </a:cubicBezTo>
                <a:lnTo>
                  <a:pt x="6340821" y="4212706"/>
                </a:lnTo>
                <a:lnTo>
                  <a:pt x="12191999" y="4212706"/>
                </a:lnTo>
                <a:lnTo>
                  <a:pt x="12191999" y="0"/>
                </a:lnTo>
                <a:lnTo>
                  <a:pt x="12192000" y="0"/>
                </a:lnTo>
                <a:lnTo>
                  <a:pt x="12192000" y="6858000"/>
                </a:lnTo>
                <a:lnTo>
                  <a:pt x="12191999" y="6858000"/>
                </a:lnTo>
                <a:lnTo>
                  <a:pt x="12191999" y="4323902"/>
                </a:lnTo>
                <a:lnTo>
                  <a:pt x="9307672" y="4323902"/>
                </a:lnTo>
                <a:lnTo>
                  <a:pt x="9307672" y="6858000"/>
                </a:lnTo>
                <a:lnTo>
                  <a:pt x="0" y="6858000"/>
                </a:lnTo>
                <a:close/>
              </a:path>
            </a:pathLst>
          </a:custGeom>
          <a:solidFill>
            <a:schemeClr val="bg2">
              <a:alpha val="50000"/>
            </a:schemeClr>
          </a:solidFill>
          <a:ln w="32707" cap="flat">
            <a:noFill/>
            <a:prstDash val="solid"/>
            <a:miter/>
          </a:ln>
        </p:spPr>
        <p:txBody>
          <a:bodyPr rtlCol="0" anchor="ctr"/>
          <a:lstStyle/>
          <a:p>
            <a:pPr defTabSz="457200"/>
            <a:endParaRPr lang="en-US">
              <a:solidFill>
                <a:schemeClr val="tx1"/>
              </a:solidFill>
            </a:endParaRPr>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0" y="365125"/>
            <a:ext cx="4347949" cy="2137273"/>
          </a:xfrm>
        </p:spPr>
        <p:txBody>
          <a:bodyPr vert="horz" lIns="91440" tIns="45720" rIns="91440" bIns="45720" rtlCol="0" anchor="b">
            <a:normAutofit/>
          </a:bodyPr>
          <a:lstStyle/>
          <a:p>
            <a:pPr>
              <a:spcAft>
                <a:spcPts val="600"/>
              </a:spcAft>
            </a:pPr>
            <a:br>
              <a:rPr lang="en-US" dirty="0"/>
            </a:br>
            <a:endParaRPr lang="en-US" b="1" dirty="0"/>
          </a:p>
        </p:txBody>
      </p:sp>
      <p:sp>
        <p:nvSpPr>
          <p:cNvPr id="6" name="TextBox 5">
            <a:extLst>
              <a:ext uri="{FF2B5EF4-FFF2-40B4-BE49-F238E27FC236}">
                <a16:creationId xmlns:a16="http://schemas.microsoft.com/office/drawing/2014/main" id="{A06B25DF-C1CB-BAD3-CAFE-04F0FC4417F1}"/>
              </a:ext>
            </a:extLst>
          </p:cNvPr>
          <p:cNvSpPr txBox="1"/>
          <p:nvPr/>
        </p:nvSpPr>
        <p:spPr>
          <a:xfrm>
            <a:off x="838200" y="2681785"/>
            <a:ext cx="4347948" cy="3495178"/>
          </a:xfrm>
          <a:prstGeom prst="rect">
            <a:avLst/>
          </a:prstGeom>
        </p:spPr>
        <p:txBody>
          <a:bodyPr vert="horz" lIns="91440" tIns="45720" rIns="91440" bIns="45720" rtlCol="0">
            <a:normAutofit/>
          </a:bodyPr>
          <a:lstStyle/>
          <a:p>
            <a:pPr marL="342900" indent="-342900">
              <a:lnSpc>
                <a:spcPct val="90000"/>
              </a:lnSpc>
              <a:spcAft>
                <a:spcPts val="600"/>
              </a:spcAft>
              <a:buFont typeface="Wingdings" pitchFamily="2" charset="2"/>
              <a:buChar char="q"/>
            </a:pPr>
            <a:r>
              <a:rPr lang="en-US" sz="2000" b="1" i="0" u="none" strike="noStrike" dirty="0">
                <a:effectLst/>
                <a:latin typeface="Times New Roman" panose="02020603050405020304" pitchFamily="18" charset="0"/>
                <a:cs typeface="Times New Roman" panose="02020603050405020304" pitchFamily="18" charset="0"/>
              </a:rPr>
              <a:t>Synthetic Minority Oversampling Technique (SMOTE) </a:t>
            </a:r>
            <a:endParaRPr lang="en-US" sz="2000" b="1" dirty="0">
              <a:latin typeface="Times New Roman" panose="02020603050405020304" pitchFamily="18" charset="0"/>
              <a:cs typeface="Times New Roman" panose="02020603050405020304" pitchFamily="18" charset="0"/>
            </a:endParaRPr>
          </a:p>
          <a:p>
            <a:pPr>
              <a:lnSpc>
                <a:spcPct val="90000"/>
              </a:lnSpc>
              <a:spcAft>
                <a:spcPts val="600"/>
              </a:spcAft>
            </a:pPr>
            <a:endParaRPr lang="en-US" sz="2000" dirty="0">
              <a:solidFill>
                <a:srgbClr val="202124"/>
              </a:solidFill>
              <a:latin typeface="Google Sans"/>
            </a:endParaRPr>
          </a:p>
        </p:txBody>
      </p:sp>
      <p:pic>
        <p:nvPicPr>
          <p:cNvPr id="7" name="Picture 6">
            <a:extLst>
              <a:ext uri="{FF2B5EF4-FFF2-40B4-BE49-F238E27FC236}">
                <a16:creationId xmlns:a16="http://schemas.microsoft.com/office/drawing/2014/main" id="{7B8D764F-ACCD-3588-2C1D-A96B61295A5D}"/>
              </a:ext>
            </a:extLst>
          </p:cNvPr>
          <p:cNvPicPr>
            <a:picLocks noChangeAspect="1"/>
          </p:cNvPicPr>
          <p:nvPr/>
        </p:nvPicPr>
        <p:blipFill>
          <a:blip r:embed="rId2"/>
          <a:stretch>
            <a:fillRect/>
          </a:stretch>
        </p:blipFill>
        <p:spPr>
          <a:xfrm>
            <a:off x="6244512" y="143435"/>
            <a:ext cx="5732335" cy="3912104"/>
          </a:xfrm>
          <a:prstGeom prst="rect">
            <a:avLst/>
          </a:prstGeom>
        </p:spPr>
      </p:pic>
      <p:pic>
        <p:nvPicPr>
          <p:cNvPr id="8" name="Picture 7">
            <a:extLst>
              <a:ext uri="{FF2B5EF4-FFF2-40B4-BE49-F238E27FC236}">
                <a16:creationId xmlns:a16="http://schemas.microsoft.com/office/drawing/2014/main" id="{6671763B-C160-7E3C-CA03-27B244190E9D}"/>
              </a:ext>
            </a:extLst>
          </p:cNvPr>
          <p:cNvPicPr>
            <a:picLocks noChangeAspect="1"/>
          </p:cNvPicPr>
          <p:nvPr/>
        </p:nvPicPr>
        <p:blipFill>
          <a:blip r:embed="rId3"/>
          <a:stretch>
            <a:fillRect/>
          </a:stretch>
        </p:blipFill>
        <p:spPr>
          <a:xfrm>
            <a:off x="5876798" y="4446121"/>
            <a:ext cx="3252527" cy="2089150"/>
          </a:xfrm>
          <a:prstGeom prst="rect">
            <a:avLst/>
          </a:prstGeom>
        </p:spPr>
      </p:pic>
      <p:sp>
        <p:nvSpPr>
          <p:cNvPr id="36" name="TextBox 35">
            <a:extLst>
              <a:ext uri="{FF2B5EF4-FFF2-40B4-BE49-F238E27FC236}">
                <a16:creationId xmlns:a16="http://schemas.microsoft.com/office/drawing/2014/main" id="{065319C1-D7ED-B00E-168A-21781E724413}"/>
              </a:ext>
            </a:extLst>
          </p:cNvPr>
          <p:cNvSpPr txBox="1"/>
          <p:nvPr/>
        </p:nvSpPr>
        <p:spPr>
          <a:xfrm>
            <a:off x="838201" y="740229"/>
            <a:ext cx="5669806" cy="5436734"/>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p>
        </p:txBody>
      </p:sp>
      <p:sp>
        <p:nvSpPr>
          <p:cNvPr id="4" name="TextBox 3">
            <a:extLst>
              <a:ext uri="{FF2B5EF4-FFF2-40B4-BE49-F238E27FC236}">
                <a16:creationId xmlns:a16="http://schemas.microsoft.com/office/drawing/2014/main" id="{B5FFE9E1-D3B3-F489-5B93-CEE4D8EB4FE9}"/>
              </a:ext>
            </a:extLst>
          </p:cNvPr>
          <p:cNvSpPr txBox="1"/>
          <p:nvPr/>
        </p:nvSpPr>
        <p:spPr>
          <a:xfrm>
            <a:off x="1246824" y="2623381"/>
            <a:ext cx="4772974"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grpSp>
        <p:nvGrpSpPr>
          <p:cNvPr id="25" name="Google Shape;114;p2">
            <a:extLst>
              <a:ext uri="{FF2B5EF4-FFF2-40B4-BE49-F238E27FC236}">
                <a16:creationId xmlns:a16="http://schemas.microsoft.com/office/drawing/2014/main" id="{D3901A11-411C-C0EF-511E-67D6931C9465}"/>
              </a:ext>
            </a:extLst>
          </p:cNvPr>
          <p:cNvGrpSpPr/>
          <p:nvPr/>
        </p:nvGrpSpPr>
        <p:grpSpPr>
          <a:xfrm>
            <a:off x="355880" y="553642"/>
            <a:ext cx="366917" cy="430777"/>
            <a:chOff x="5526246" y="1011207"/>
            <a:chExt cx="592757" cy="632658"/>
          </a:xfrm>
        </p:grpSpPr>
        <p:sp>
          <p:nvSpPr>
            <p:cNvPr id="26" name="Google Shape;115;p2">
              <a:extLst>
                <a:ext uri="{FF2B5EF4-FFF2-40B4-BE49-F238E27FC236}">
                  <a16:creationId xmlns:a16="http://schemas.microsoft.com/office/drawing/2014/main" id="{53CCC68D-C80F-B9D9-7441-9F147C5D2D9D}"/>
                </a:ext>
              </a:extLst>
            </p:cNvPr>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 name="Google Shape;116;p2">
              <a:extLst>
                <a:ext uri="{FF2B5EF4-FFF2-40B4-BE49-F238E27FC236}">
                  <a16:creationId xmlns:a16="http://schemas.microsoft.com/office/drawing/2014/main" id="{9AC37454-9BAD-ACFE-7435-09E3E72071B5}"/>
                </a:ext>
              </a:extLst>
            </p:cNvPr>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8" name="Google Shape;117;p2">
              <a:extLst>
                <a:ext uri="{FF2B5EF4-FFF2-40B4-BE49-F238E27FC236}">
                  <a16:creationId xmlns:a16="http://schemas.microsoft.com/office/drawing/2014/main" id="{221FF9E3-9752-D383-69AF-7301106F3613}"/>
                </a:ext>
              </a:extLst>
            </p:cNvPr>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119;p2">
              <a:extLst>
                <a:ext uri="{FF2B5EF4-FFF2-40B4-BE49-F238E27FC236}">
                  <a16:creationId xmlns:a16="http://schemas.microsoft.com/office/drawing/2014/main" id="{3CC06B75-BC86-DE1D-62C4-34E3ED37F4AF}"/>
                </a:ext>
              </a:extLst>
            </p:cNvPr>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0" name="Google Shape;120;p2">
              <a:extLst>
                <a:ext uri="{FF2B5EF4-FFF2-40B4-BE49-F238E27FC236}">
                  <a16:creationId xmlns:a16="http://schemas.microsoft.com/office/drawing/2014/main" id="{09C8BF6C-E456-38A5-1258-29BDD2880060}"/>
                </a:ext>
              </a:extLst>
            </p:cNvPr>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5" name="TextBox 4">
            <a:extLst>
              <a:ext uri="{FF2B5EF4-FFF2-40B4-BE49-F238E27FC236}">
                <a16:creationId xmlns:a16="http://schemas.microsoft.com/office/drawing/2014/main" id="{B78FBDF5-96DA-0F61-450B-43CD27663CD3}"/>
              </a:ext>
            </a:extLst>
          </p:cNvPr>
          <p:cNvSpPr txBox="1"/>
          <p:nvPr/>
        </p:nvSpPr>
        <p:spPr>
          <a:xfrm>
            <a:off x="835154" y="454219"/>
            <a:ext cx="5260846" cy="954107"/>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Handling Imbalance Dataset </a:t>
            </a:r>
            <a:br>
              <a:rPr lang="en-US" sz="2800" b="1" dirty="0">
                <a:latin typeface="Times New Roman" panose="02020603050405020304" pitchFamily="18" charset="0"/>
                <a:cs typeface="Times New Roman" panose="02020603050405020304" pitchFamily="18" charset="0"/>
              </a:rPr>
            </a:br>
            <a:r>
              <a:rPr lang="en-US" sz="2800" b="1" dirty="0">
                <a:latin typeface="Times New Roman" panose="02020603050405020304" pitchFamily="18" charset="0"/>
                <a:cs typeface="Times New Roman" panose="02020603050405020304" pitchFamily="18" charset="0"/>
              </a:rPr>
              <a:t>Sampling - SMOTE</a:t>
            </a:r>
          </a:p>
        </p:txBody>
      </p:sp>
      <p:pic>
        <p:nvPicPr>
          <p:cNvPr id="9" name="Picture 8">
            <a:extLst>
              <a:ext uri="{FF2B5EF4-FFF2-40B4-BE49-F238E27FC236}">
                <a16:creationId xmlns:a16="http://schemas.microsoft.com/office/drawing/2014/main" id="{40E39EF2-8DDA-37B8-2705-7ECDAF43FD83}"/>
              </a:ext>
            </a:extLst>
          </p:cNvPr>
          <p:cNvPicPr>
            <a:picLocks noChangeAspect="1"/>
          </p:cNvPicPr>
          <p:nvPr/>
        </p:nvPicPr>
        <p:blipFill>
          <a:blip r:embed="rId4"/>
          <a:stretch>
            <a:fillRect/>
          </a:stretch>
        </p:blipFill>
        <p:spPr>
          <a:xfrm>
            <a:off x="9350188" y="4446121"/>
            <a:ext cx="2841812" cy="2196726"/>
          </a:xfrm>
          <a:prstGeom prst="rect">
            <a:avLst/>
          </a:prstGeom>
        </p:spPr>
      </p:pic>
      <p:graphicFrame>
        <p:nvGraphicFramePr>
          <p:cNvPr id="11" name="Table 11">
            <a:extLst>
              <a:ext uri="{FF2B5EF4-FFF2-40B4-BE49-F238E27FC236}">
                <a16:creationId xmlns:a16="http://schemas.microsoft.com/office/drawing/2014/main" id="{0231704D-2D67-4F22-0EFF-53D6AE16E633}"/>
              </a:ext>
            </a:extLst>
          </p:cNvPr>
          <p:cNvGraphicFramePr>
            <a:graphicFrameLocks noGrp="1"/>
          </p:cNvGraphicFramePr>
          <p:nvPr>
            <p:extLst>
              <p:ext uri="{D42A27DB-BD31-4B8C-83A1-F6EECF244321}">
                <p14:modId xmlns:p14="http://schemas.microsoft.com/office/powerpoint/2010/main" val="852288542"/>
              </p:ext>
            </p:extLst>
          </p:nvPr>
        </p:nvGraphicFramePr>
        <p:xfrm>
          <a:off x="502023" y="3685688"/>
          <a:ext cx="4772973" cy="2194560"/>
        </p:xfrm>
        <a:graphic>
          <a:graphicData uri="http://schemas.openxmlformats.org/drawingml/2006/table">
            <a:tbl>
              <a:tblPr firstRow="1" bandRow="1">
                <a:tableStyleId>{5C22544A-7EE6-4342-B048-85BDC9FD1C3A}</a:tableStyleId>
              </a:tblPr>
              <a:tblGrid>
                <a:gridCol w="1590991">
                  <a:extLst>
                    <a:ext uri="{9D8B030D-6E8A-4147-A177-3AD203B41FA5}">
                      <a16:colId xmlns:a16="http://schemas.microsoft.com/office/drawing/2014/main" val="4266499158"/>
                    </a:ext>
                  </a:extLst>
                </a:gridCol>
                <a:gridCol w="1590991">
                  <a:extLst>
                    <a:ext uri="{9D8B030D-6E8A-4147-A177-3AD203B41FA5}">
                      <a16:colId xmlns:a16="http://schemas.microsoft.com/office/drawing/2014/main" val="3524046195"/>
                    </a:ext>
                  </a:extLst>
                </a:gridCol>
                <a:gridCol w="1590991">
                  <a:extLst>
                    <a:ext uri="{9D8B030D-6E8A-4147-A177-3AD203B41FA5}">
                      <a16:colId xmlns:a16="http://schemas.microsoft.com/office/drawing/2014/main" val="543459240"/>
                    </a:ext>
                  </a:extLst>
                </a:gridCol>
              </a:tblGrid>
              <a:tr h="890530">
                <a:tc>
                  <a:txBody>
                    <a:bodyPr/>
                    <a:lstStyle/>
                    <a:p>
                      <a:r>
                        <a:rPr lang="en-US" dirty="0"/>
                        <a:t>Hired Statues</a:t>
                      </a:r>
                    </a:p>
                  </a:txBody>
                  <a:tcPr/>
                </a:tc>
                <a:tc>
                  <a:txBody>
                    <a:bodyPr/>
                    <a:lstStyle/>
                    <a:p>
                      <a:r>
                        <a:rPr lang="en-US" dirty="0"/>
                        <a:t>Value Before Sampling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Value After Sampling</a:t>
                      </a:r>
                    </a:p>
                    <a:p>
                      <a:endParaRPr lang="en-US" dirty="0"/>
                    </a:p>
                  </a:txBody>
                  <a:tcPr/>
                </a:tc>
                <a:extLst>
                  <a:ext uri="{0D108BD9-81ED-4DB2-BD59-A6C34878D82A}">
                    <a16:rowId xmlns:a16="http://schemas.microsoft.com/office/drawing/2014/main" val="2890499032"/>
                  </a:ext>
                </a:extLst>
              </a:tr>
              <a:tr h="623371">
                <a:tc>
                  <a:txBody>
                    <a:bodyPr/>
                    <a:lstStyle/>
                    <a:p>
                      <a:r>
                        <a:rPr lang="en-US" dirty="0"/>
                        <a:t>True</a:t>
                      </a:r>
                    </a:p>
                  </a:txBody>
                  <a:tcPr/>
                </a:tc>
                <a:tc>
                  <a:txBody>
                    <a:bodyPr/>
                    <a:lstStyle/>
                    <a:p>
                      <a:r>
                        <a:rPr lang="en-US" dirty="0"/>
                        <a:t>370977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370977</a:t>
                      </a:r>
                    </a:p>
                    <a:p>
                      <a:endParaRPr lang="en-US" dirty="0"/>
                    </a:p>
                  </a:txBody>
                  <a:tcPr/>
                </a:tc>
                <a:extLst>
                  <a:ext uri="{0D108BD9-81ED-4DB2-BD59-A6C34878D82A}">
                    <a16:rowId xmlns:a16="http://schemas.microsoft.com/office/drawing/2014/main" val="2818216184"/>
                  </a:ext>
                </a:extLst>
              </a:tr>
              <a:tr h="623371">
                <a:tc>
                  <a:txBody>
                    <a:bodyPr/>
                    <a:lstStyle/>
                    <a:p>
                      <a:r>
                        <a:rPr lang="en-US" dirty="0"/>
                        <a:t>False</a:t>
                      </a:r>
                    </a:p>
                  </a:txBody>
                  <a:tcPr/>
                </a:tc>
                <a:tc>
                  <a:txBody>
                    <a:bodyPr/>
                    <a:lstStyle/>
                    <a:p>
                      <a:r>
                        <a:rPr lang="en-US" dirty="0"/>
                        <a:t>8186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370977</a:t>
                      </a:r>
                    </a:p>
                    <a:p>
                      <a:endParaRPr lang="en-US" dirty="0"/>
                    </a:p>
                  </a:txBody>
                  <a:tcPr/>
                </a:tc>
                <a:extLst>
                  <a:ext uri="{0D108BD9-81ED-4DB2-BD59-A6C34878D82A}">
                    <a16:rowId xmlns:a16="http://schemas.microsoft.com/office/drawing/2014/main" val="1804552767"/>
                  </a:ext>
                </a:extLst>
              </a:tr>
            </a:tbl>
          </a:graphicData>
        </a:graphic>
      </p:graphicFrame>
    </p:spTree>
    <p:extLst>
      <p:ext uri="{BB962C8B-B14F-4D97-AF65-F5344CB8AC3E}">
        <p14:creationId xmlns:p14="http://schemas.microsoft.com/office/powerpoint/2010/main" val="257089613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02473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Top view of wood desk with the plant, white keyboard, coffee in a white mug, notebook, and pen">
            <a:extLst>
              <a:ext uri="{FF2B5EF4-FFF2-40B4-BE49-F238E27FC236}">
                <a16:creationId xmlns:a16="http://schemas.microsoft.com/office/drawing/2014/main" id="{E5DFC176-A2E9-61AA-5CAC-19CDC225CC2E}"/>
              </a:ext>
            </a:extLst>
          </p:cNvPr>
          <p:cNvPicPr>
            <a:picLocks noChangeAspect="1"/>
          </p:cNvPicPr>
          <p:nvPr/>
        </p:nvPicPr>
        <p:blipFill rotWithShape="1">
          <a:blip r:embed="rId2"/>
          <a:srcRect l="29004" r="29269" b="-1"/>
          <a:stretch/>
        </p:blipFill>
        <p:spPr>
          <a:xfrm>
            <a:off x="7968222" y="10"/>
            <a:ext cx="4223778" cy="6857990"/>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
        <p:nvSpPr>
          <p:cNvPr id="2" name="Title 1">
            <a:extLst>
              <a:ext uri="{FF2B5EF4-FFF2-40B4-BE49-F238E27FC236}">
                <a16:creationId xmlns:a16="http://schemas.microsoft.com/office/drawing/2014/main" id="{2D0A3197-C4E7-C603-D462-8A397B4CDBD1}"/>
              </a:ext>
            </a:extLst>
          </p:cNvPr>
          <p:cNvSpPr>
            <a:spLocks noGrp="1"/>
          </p:cNvSpPr>
          <p:nvPr>
            <p:ph type="title"/>
          </p:nvPr>
        </p:nvSpPr>
        <p:spPr>
          <a:xfrm>
            <a:off x="1137034" y="609600"/>
            <a:ext cx="6831188" cy="1322887"/>
          </a:xfrm>
        </p:spPr>
        <p:txBody>
          <a:bodyPr>
            <a:normAutofit/>
          </a:bodyPr>
          <a:lstStyle/>
          <a:p>
            <a:r>
              <a:rPr lang="en-US" b="1" dirty="0">
                <a:latin typeface="Times New Roman" panose="02020603050405020304" pitchFamily="18" charset="0"/>
                <a:cs typeface="Times New Roman" panose="02020603050405020304" pitchFamily="18" charset="0"/>
              </a:rPr>
              <a:t>Table of Contents</a:t>
            </a:r>
          </a:p>
        </p:txBody>
      </p:sp>
      <p:graphicFrame>
        <p:nvGraphicFramePr>
          <p:cNvPr id="83" name="Content Placeholder 2">
            <a:extLst>
              <a:ext uri="{FF2B5EF4-FFF2-40B4-BE49-F238E27FC236}">
                <a16:creationId xmlns:a16="http://schemas.microsoft.com/office/drawing/2014/main" id="{4D5063AA-77A2-FBE5-AC28-2E43A1A4615C}"/>
              </a:ext>
            </a:extLst>
          </p:cNvPr>
          <p:cNvGraphicFramePr>
            <a:graphicFrameLocks noGrp="1"/>
          </p:cNvGraphicFramePr>
          <p:nvPr>
            <p:ph idx="1"/>
            <p:extLst>
              <p:ext uri="{D42A27DB-BD31-4B8C-83A1-F6EECF244321}">
                <p14:modId xmlns:p14="http://schemas.microsoft.com/office/powerpoint/2010/main" val="2800936805"/>
              </p:ext>
            </p:extLst>
          </p:nvPr>
        </p:nvGraphicFramePr>
        <p:xfrm>
          <a:off x="1137035" y="2194102"/>
          <a:ext cx="6516216" cy="39085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6" name="Google Shape;97;p2">
            <a:extLst>
              <a:ext uri="{FF2B5EF4-FFF2-40B4-BE49-F238E27FC236}">
                <a16:creationId xmlns:a16="http://schemas.microsoft.com/office/drawing/2014/main" id="{5E6E9E60-A89B-BD08-3E99-ECA4C47C0464}"/>
              </a:ext>
            </a:extLst>
          </p:cNvPr>
          <p:cNvGrpSpPr/>
          <p:nvPr/>
        </p:nvGrpSpPr>
        <p:grpSpPr>
          <a:xfrm>
            <a:off x="750411" y="2221176"/>
            <a:ext cx="373053" cy="516894"/>
            <a:chOff x="8095060" y="5664590"/>
            <a:chExt cx="497404" cy="594388"/>
          </a:xfrm>
        </p:grpSpPr>
        <p:grpSp>
          <p:nvGrpSpPr>
            <p:cNvPr id="27" name="Google Shape;98;p2">
              <a:extLst>
                <a:ext uri="{FF2B5EF4-FFF2-40B4-BE49-F238E27FC236}">
                  <a16:creationId xmlns:a16="http://schemas.microsoft.com/office/drawing/2014/main" id="{BB6E5864-E3EF-92DA-3E79-F6870E96F10A}"/>
                </a:ext>
              </a:extLst>
            </p:cNvPr>
            <p:cNvGrpSpPr/>
            <p:nvPr/>
          </p:nvGrpSpPr>
          <p:grpSpPr>
            <a:xfrm>
              <a:off x="8095060" y="5969027"/>
              <a:ext cx="497404" cy="289951"/>
              <a:chOff x="8095060" y="5969027"/>
              <a:chExt cx="497404" cy="289951"/>
            </a:xfrm>
          </p:grpSpPr>
          <p:sp>
            <p:nvSpPr>
              <p:cNvPr id="40" name="Google Shape;99;p2">
                <a:extLst>
                  <a:ext uri="{FF2B5EF4-FFF2-40B4-BE49-F238E27FC236}">
                    <a16:creationId xmlns:a16="http://schemas.microsoft.com/office/drawing/2014/main" id="{012B649A-F0DD-11C7-44F2-EB03DC8F1971}"/>
                  </a:ext>
                </a:extLst>
              </p:cNvPr>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1" name="Google Shape;100;p2">
                <a:extLst>
                  <a:ext uri="{FF2B5EF4-FFF2-40B4-BE49-F238E27FC236}">
                    <a16:creationId xmlns:a16="http://schemas.microsoft.com/office/drawing/2014/main" id="{337DB46D-7C0D-E52F-5952-615B447D984D}"/>
                  </a:ext>
                </a:extLst>
              </p:cNvPr>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2" name="Google Shape;101;p2">
                <a:extLst>
                  <a:ext uri="{FF2B5EF4-FFF2-40B4-BE49-F238E27FC236}">
                    <a16:creationId xmlns:a16="http://schemas.microsoft.com/office/drawing/2014/main" id="{87E6B015-04A5-1EEC-33C9-49D97E4BA045}"/>
                  </a:ext>
                </a:extLst>
              </p:cNvPr>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8" name="Google Shape;102;p2">
              <a:extLst>
                <a:ext uri="{FF2B5EF4-FFF2-40B4-BE49-F238E27FC236}">
                  <a16:creationId xmlns:a16="http://schemas.microsoft.com/office/drawing/2014/main" id="{B34878EC-6497-3D0D-460C-245685585F3A}"/>
                </a:ext>
              </a:extLst>
            </p:cNvPr>
            <p:cNvGrpSpPr/>
            <p:nvPr/>
          </p:nvGrpSpPr>
          <p:grpSpPr>
            <a:xfrm>
              <a:off x="8095060" y="5867832"/>
              <a:ext cx="497404" cy="289312"/>
              <a:chOff x="8095060" y="5867832"/>
              <a:chExt cx="497404" cy="289312"/>
            </a:xfrm>
          </p:grpSpPr>
          <p:sp>
            <p:nvSpPr>
              <p:cNvPr id="37" name="Google Shape;103;p2">
                <a:extLst>
                  <a:ext uri="{FF2B5EF4-FFF2-40B4-BE49-F238E27FC236}">
                    <a16:creationId xmlns:a16="http://schemas.microsoft.com/office/drawing/2014/main" id="{3212D2E1-F28D-2D6F-1349-84A1C931F4A3}"/>
                  </a:ext>
                </a:extLst>
              </p:cNvPr>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8" name="Google Shape;104;p2">
                <a:extLst>
                  <a:ext uri="{FF2B5EF4-FFF2-40B4-BE49-F238E27FC236}">
                    <a16:creationId xmlns:a16="http://schemas.microsoft.com/office/drawing/2014/main" id="{B78EA2BE-4D9C-145C-6BF4-05C231DCB9C6}"/>
                  </a:ext>
                </a:extLst>
              </p:cNvPr>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9" name="Google Shape;105;p2">
                <a:extLst>
                  <a:ext uri="{FF2B5EF4-FFF2-40B4-BE49-F238E27FC236}">
                    <a16:creationId xmlns:a16="http://schemas.microsoft.com/office/drawing/2014/main" id="{658168C5-388C-F9B6-E31F-E84442BE1676}"/>
                  </a:ext>
                </a:extLst>
              </p:cNvPr>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9" name="Google Shape;106;p2">
              <a:extLst>
                <a:ext uri="{FF2B5EF4-FFF2-40B4-BE49-F238E27FC236}">
                  <a16:creationId xmlns:a16="http://schemas.microsoft.com/office/drawing/2014/main" id="{997EB8DF-C4F1-E14E-C9C8-6308043E8A79}"/>
                </a:ext>
              </a:extLst>
            </p:cNvPr>
            <p:cNvGrpSpPr/>
            <p:nvPr/>
          </p:nvGrpSpPr>
          <p:grpSpPr>
            <a:xfrm>
              <a:off x="8095060" y="5765998"/>
              <a:ext cx="497404" cy="289312"/>
              <a:chOff x="8095060" y="5765998"/>
              <a:chExt cx="497404" cy="289312"/>
            </a:xfrm>
          </p:grpSpPr>
          <p:sp>
            <p:nvSpPr>
              <p:cNvPr id="34" name="Google Shape;107;p2">
                <a:extLst>
                  <a:ext uri="{FF2B5EF4-FFF2-40B4-BE49-F238E27FC236}">
                    <a16:creationId xmlns:a16="http://schemas.microsoft.com/office/drawing/2014/main" id="{375F239E-ADD6-34BA-C419-E3C652F0EF14}"/>
                  </a:ext>
                </a:extLst>
              </p:cNvPr>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5" name="Google Shape;108;p2">
                <a:extLst>
                  <a:ext uri="{FF2B5EF4-FFF2-40B4-BE49-F238E27FC236}">
                    <a16:creationId xmlns:a16="http://schemas.microsoft.com/office/drawing/2014/main" id="{3F95BF1D-E0A9-6F9D-E122-29FCA71AB93E}"/>
                  </a:ext>
                </a:extLst>
              </p:cNvPr>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6" name="Google Shape;109;p2">
                <a:extLst>
                  <a:ext uri="{FF2B5EF4-FFF2-40B4-BE49-F238E27FC236}">
                    <a16:creationId xmlns:a16="http://schemas.microsoft.com/office/drawing/2014/main" id="{45056EB2-BB09-0D9C-4848-F3C94D8A9AFC}"/>
                  </a:ext>
                </a:extLst>
              </p:cNvPr>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30" name="Google Shape;110;p2">
              <a:extLst>
                <a:ext uri="{FF2B5EF4-FFF2-40B4-BE49-F238E27FC236}">
                  <a16:creationId xmlns:a16="http://schemas.microsoft.com/office/drawing/2014/main" id="{D7EAB123-169D-64CA-92D8-B3DC3E596A1E}"/>
                </a:ext>
              </a:extLst>
            </p:cNvPr>
            <p:cNvGrpSpPr/>
            <p:nvPr/>
          </p:nvGrpSpPr>
          <p:grpSpPr>
            <a:xfrm>
              <a:off x="8095060" y="5664590"/>
              <a:ext cx="497404" cy="290163"/>
              <a:chOff x="8095060" y="5664590"/>
              <a:chExt cx="497404" cy="290163"/>
            </a:xfrm>
          </p:grpSpPr>
          <p:sp>
            <p:nvSpPr>
              <p:cNvPr id="31" name="Google Shape;111;p2">
                <a:extLst>
                  <a:ext uri="{FF2B5EF4-FFF2-40B4-BE49-F238E27FC236}">
                    <a16:creationId xmlns:a16="http://schemas.microsoft.com/office/drawing/2014/main" id="{12755A55-08DB-4F49-EF8C-94C7D48B9EE4}"/>
                  </a:ext>
                </a:extLst>
              </p:cNvPr>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2" name="Google Shape;112;p2">
                <a:extLst>
                  <a:ext uri="{FF2B5EF4-FFF2-40B4-BE49-F238E27FC236}">
                    <a16:creationId xmlns:a16="http://schemas.microsoft.com/office/drawing/2014/main" id="{86302F1A-0D58-AF9E-7EE7-74048074FE55}"/>
                  </a:ext>
                </a:extLst>
              </p:cNvPr>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3" name="Google Shape;113;p2">
                <a:extLst>
                  <a:ext uri="{FF2B5EF4-FFF2-40B4-BE49-F238E27FC236}">
                    <a16:creationId xmlns:a16="http://schemas.microsoft.com/office/drawing/2014/main" id="{0B7B9CB7-412A-E454-F870-8B87A0935B95}"/>
                  </a:ext>
                </a:extLst>
              </p:cNvPr>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43" name="Google Shape;121;p2">
            <a:extLst>
              <a:ext uri="{FF2B5EF4-FFF2-40B4-BE49-F238E27FC236}">
                <a16:creationId xmlns:a16="http://schemas.microsoft.com/office/drawing/2014/main" id="{5AA3937D-74BF-E6A3-EE47-BAB59DF96055}"/>
              </a:ext>
            </a:extLst>
          </p:cNvPr>
          <p:cNvGrpSpPr/>
          <p:nvPr/>
        </p:nvGrpSpPr>
        <p:grpSpPr>
          <a:xfrm>
            <a:off x="811976" y="2895071"/>
            <a:ext cx="298405" cy="490338"/>
            <a:chOff x="11033597" y="1011159"/>
            <a:chExt cx="482075" cy="720133"/>
          </a:xfrm>
        </p:grpSpPr>
        <p:sp>
          <p:nvSpPr>
            <p:cNvPr id="44" name="Google Shape;122;p2">
              <a:extLst>
                <a:ext uri="{FF2B5EF4-FFF2-40B4-BE49-F238E27FC236}">
                  <a16:creationId xmlns:a16="http://schemas.microsoft.com/office/drawing/2014/main" id="{FC7458A1-89EC-460C-376B-8B830F7CBDB0}"/>
                </a:ext>
              </a:extLst>
            </p:cNvPr>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5" name="Google Shape;123;p2">
              <a:extLst>
                <a:ext uri="{FF2B5EF4-FFF2-40B4-BE49-F238E27FC236}">
                  <a16:creationId xmlns:a16="http://schemas.microsoft.com/office/drawing/2014/main" id="{557293EA-37ED-72C6-73BC-E044EDE8EEFB}"/>
                </a:ext>
              </a:extLst>
            </p:cNvPr>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6" name="Google Shape;124;p2">
              <a:extLst>
                <a:ext uri="{FF2B5EF4-FFF2-40B4-BE49-F238E27FC236}">
                  <a16:creationId xmlns:a16="http://schemas.microsoft.com/office/drawing/2014/main" id="{A537F7F5-91D1-46D7-0423-E56563620E18}"/>
                </a:ext>
              </a:extLst>
            </p:cNvPr>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7" name="Google Shape;125;p2">
              <a:extLst>
                <a:ext uri="{FF2B5EF4-FFF2-40B4-BE49-F238E27FC236}">
                  <a16:creationId xmlns:a16="http://schemas.microsoft.com/office/drawing/2014/main" id="{4C671835-F451-39BA-1941-1348306609D7}"/>
                </a:ext>
              </a:extLst>
            </p:cNvPr>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48" name="Google Shape;114;p2">
            <a:extLst>
              <a:ext uri="{FF2B5EF4-FFF2-40B4-BE49-F238E27FC236}">
                <a16:creationId xmlns:a16="http://schemas.microsoft.com/office/drawing/2014/main" id="{DB42527D-9D88-94A4-B2F9-2E8AF283C7F8}"/>
              </a:ext>
            </a:extLst>
          </p:cNvPr>
          <p:cNvGrpSpPr/>
          <p:nvPr/>
        </p:nvGrpSpPr>
        <p:grpSpPr>
          <a:xfrm>
            <a:off x="763332" y="4907362"/>
            <a:ext cx="366917" cy="430777"/>
            <a:chOff x="5526246" y="1011207"/>
            <a:chExt cx="592757" cy="632658"/>
          </a:xfrm>
        </p:grpSpPr>
        <p:sp>
          <p:nvSpPr>
            <p:cNvPr id="49" name="Google Shape;115;p2">
              <a:extLst>
                <a:ext uri="{FF2B5EF4-FFF2-40B4-BE49-F238E27FC236}">
                  <a16:creationId xmlns:a16="http://schemas.microsoft.com/office/drawing/2014/main" id="{FAA89B55-4912-2FA3-5A60-76E895BEC614}"/>
                </a:ext>
              </a:extLst>
            </p:cNvPr>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 name="Google Shape;116;p2">
              <a:extLst>
                <a:ext uri="{FF2B5EF4-FFF2-40B4-BE49-F238E27FC236}">
                  <a16:creationId xmlns:a16="http://schemas.microsoft.com/office/drawing/2014/main" id="{10DA4BBD-C635-D144-EF1B-CF4B8D70A56D}"/>
                </a:ext>
              </a:extLst>
            </p:cNvPr>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 name="Google Shape;117;p2">
              <a:extLst>
                <a:ext uri="{FF2B5EF4-FFF2-40B4-BE49-F238E27FC236}">
                  <a16:creationId xmlns:a16="http://schemas.microsoft.com/office/drawing/2014/main" id="{7C44B8AE-E742-09B8-B360-0A0613DE88FF}"/>
                </a:ext>
              </a:extLst>
            </p:cNvPr>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 name="Google Shape;119;p2">
              <a:extLst>
                <a:ext uri="{FF2B5EF4-FFF2-40B4-BE49-F238E27FC236}">
                  <a16:creationId xmlns:a16="http://schemas.microsoft.com/office/drawing/2014/main" id="{9110202A-6827-F062-F587-8DB38A2A1B77}"/>
                </a:ext>
              </a:extLst>
            </p:cNvPr>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 name="Google Shape;120;p2">
              <a:extLst>
                <a:ext uri="{FF2B5EF4-FFF2-40B4-BE49-F238E27FC236}">
                  <a16:creationId xmlns:a16="http://schemas.microsoft.com/office/drawing/2014/main" id="{CE145FA4-1C46-51B9-22CC-C49F623A9ABD}"/>
                </a:ext>
              </a:extLst>
            </p:cNvPr>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5" name="Google Shape;81;p2">
            <a:extLst>
              <a:ext uri="{FF2B5EF4-FFF2-40B4-BE49-F238E27FC236}">
                <a16:creationId xmlns:a16="http://schemas.microsoft.com/office/drawing/2014/main" id="{DD99F906-2540-6D8C-EC0C-C71C905FDEF7}"/>
              </a:ext>
            </a:extLst>
          </p:cNvPr>
          <p:cNvGrpSpPr/>
          <p:nvPr/>
        </p:nvGrpSpPr>
        <p:grpSpPr>
          <a:xfrm>
            <a:off x="731299" y="4168104"/>
            <a:ext cx="460704" cy="540601"/>
            <a:chOff x="6506504" y="937343"/>
            <a:chExt cx="744272" cy="793950"/>
          </a:xfrm>
        </p:grpSpPr>
        <p:sp>
          <p:nvSpPr>
            <p:cNvPr id="56" name="Google Shape;82;p2">
              <a:extLst>
                <a:ext uri="{FF2B5EF4-FFF2-40B4-BE49-F238E27FC236}">
                  <a16:creationId xmlns:a16="http://schemas.microsoft.com/office/drawing/2014/main" id="{5D586640-BE1B-05C3-673F-F455A8C79F4C}"/>
                </a:ext>
              </a:extLst>
            </p:cNvPr>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7" name="Google Shape;83;p2">
              <a:extLst>
                <a:ext uri="{FF2B5EF4-FFF2-40B4-BE49-F238E27FC236}">
                  <a16:creationId xmlns:a16="http://schemas.microsoft.com/office/drawing/2014/main" id="{974700C9-348B-994C-AEC9-377B9AF2F8A2}"/>
                </a:ext>
              </a:extLst>
            </p:cNvPr>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8" name="Google Shape;84;p2">
              <a:extLst>
                <a:ext uri="{FF2B5EF4-FFF2-40B4-BE49-F238E27FC236}">
                  <a16:creationId xmlns:a16="http://schemas.microsoft.com/office/drawing/2014/main" id="{45923523-2869-71D4-3E8E-05ADE440B8CE}"/>
                </a:ext>
              </a:extLst>
            </p:cNvPr>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59" name="Google Shape;85;p2">
              <a:extLst>
                <a:ext uri="{FF2B5EF4-FFF2-40B4-BE49-F238E27FC236}">
                  <a16:creationId xmlns:a16="http://schemas.microsoft.com/office/drawing/2014/main" id="{93527404-BFAC-C4F0-9B90-7D9937CE6E06}"/>
                </a:ext>
              </a:extLst>
            </p:cNvPr>
            <p:cNvGrpSpPr/>
            <p:nvPr/>
          </p:nvGrpSpPr>
          <p:grpSpPr>
            <a:xfrm>
              <a:off x="6506504" y="937343"/>
              <a:ext cx="744272" cy="793950"/>
              <a:chOff x="6565437" y="1588001"/>
              <a:chExt cx="744272" cy="793950"/>
            </a:xfrm>
          </p:grpSpPr>
          <p:sp>
            <p:nvSpPr>
              <p:cNvPr id="60" name="Google Shape;86;p2">
                <a:extLst>
                  <a:ext uri="{FF2B5EF4-FFF2-40B4-BE49-F238E27FC236}">
                    <a16:creationId xmlns:a16="http://schemas.microsoft.com/office/drawing/2014/main" id="{0FCE955E-E808-093E-3481-807D82CBD737}"/>
                  </a:ext>
                </a:extLst>
              </p:cNvPr>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1" name="Google Shape;87;p2">
                <a:extLst>
                  <a:ext uri="{FF2B5EF4-FFF2-40B4-BE49-F238E27FC236}">
                    <a16:creationId xmlns:a16="http://schemas.microsoft.com/office/drawing/2014/main" id="{662A66FB-5874-FC9A-A783-C773BB86A883}"/>
                  </a:ext>
                </a:extLst>
              </p:cNvPr>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2" name="Google Shape;88;p2">
                <a:extLst>
                  <a:ext uri="{FF2B5EF4-FFF2-40B4-BE49-F238E27FC236}">
                    <a16:creationId xmlns:a16="http://schemas.microsoft.com/office/drawing/2014/main" id="{F2F023C9-F6B2-CF7D-5908-9F09FA623CEE}"/>
                  </a:ext>
                </a:extLst>
              </p:cNvPr>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3" name="Google Shape;89;p2">
                <a:extLst>
                  <a:ext uri="{FF2B5EF4-FFF2-40B4-BE49-F238E27FC236}">
                    <a16:creationId xmlns:a16="http://schemas.microsoft.com/office/drawing/2014/main" id="{1A5D0845-1BEE-5EAC-D25F-B19B5F7C6320}"/>
                  </a:ext>
                </a:extLst>
              </p:cNvPr>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4" name="Google Shape;90;p2">
                <a:extLst>
                  <a:ext uri="{FF2B5EF4-FFF2-40B4-BE49-F238E27FC236}">
                    <a16:creationId xmlns:a16="http://schemas.microsoft.com/office/drawing/2014/main" id="{00B27535-601B-4778-1903-E3D827F694F0}"/>
                  </a:ext>
                </a:extLst>
              </p:cNvPr>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5" name="Google Shape;91;p2">
                <a:extLst>
                  <a:ext uri="{FF2B5EF4-FFF2-40B4-BE49-F238E27FC236}">
                    <a16:creationId xmlns:a16="http://schemas.microsoft.com/office/drawing/2014/main" id="{652E0511-636C-87E9-0520-C2B3C941F52C}"/>
                  </a:ext>
                </a:extLst>
              </p:cNvPr>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6" name="Google Shape;92;p2">
                <a:extLst>
                  <a:ext uri="{FF2B5EF4-FFF2-40B4-BE49-F238E27FC236}">
                    <a16:creationId xmlns:a16="http://schemas.microsoft.com/office/drawing/2014/main" id="{2BC322EA-0A8D-42E2-57F9-F0CCC1358DB1}"/>
                  </a:ext>
                </a:extLst>
              </p:cNvPr>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7" name="Google Shape;93;p2">
                <a:extLst>
                  <a:ext uri="{FF2B5EF4-FFF2-40B4-BE49-F238E27FC236}">
                    <a16:creationId xmlns:a16="http://schemas.microsoft.com/office/drawing/2014/main" id="{F2A6000D-A17E-BD0E-5252-5BF0BC71C8FF}"/>
                  </a:ext>
                </a:extLst>
              </p:cNvPr>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8" name="Google Shape;94;p2">
                <a:extLst>
                  <a:ext uri="{FF2B5EF4-FFF2-40B4-BE49-F238E27FC236}">
                    <a16:creationId xmlns:a16="http://schemas.microsoft.com/office/drawing/2014/main" id="{CE5E223B-8620-68B5-AB4A-737A8DCE85FE}"/>
                  </a:ext>
                </a:extLst>
              </p:cNvPr>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 name="Google Shape;95;p2">
                <a:extLst>
                  <a:ext uri="{FF2B5EF4-FFF2-40B4-BE49-F238E27FC236}">
                    <a16:creationId xmlns:a16="http://schemas.microsoft.com/office/drawing/2014/main" id="{F0B1ED6C-61DA-B096-2671-3AE353DA7AA7}"/>
                  </a:ext>
                </a:extLst>
              </p:cNvPr>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70" name="Google Shape;126;p2">
            <a:extLst>
              <a:ext uri="{FF2B5EF4-FFF2-40B4-BE49-F238E27FC236}">
                <a16:creationId xmlns:a16="http://schemas.microsoft.com/office/drawing/2014/main" id="{0077A528-B9D3-5802-3D81-BB55D2FB923A}"/>
              </a:ext>
            </a:extLst>
          </p:cNvPr>
          <p:cNvGrpSpPr/>
          <p:nvPr/>
        </p:nvGrpSpPr>
        <p:grpSpPr>
          <a:xfrm>
            <a:off x="712465" y="3553535"/>
            <a:ext cx="445680" cy="473674"/>
            <a:chOff x="557494" y="4436312"/>
            <a:chExt cx="720000" cy="695660"/>
          </a:xfrm>
        </p:grpSpPr>
        <p:sp>
          <p:nvSpPr>
            <p:cNvPr id="71" name="Google Shape;127;p2">
              <a:extLst>
                <a:ext uri="{FF2B5EF4-FFF2-40B4-BE49-F238E27FC236}">
                  <a16:creationId xmlns:a16="http://schemas.microsoft.com/office/drawing/2014/main" id="{0E2834E8-1C50-15E8-06F4-0D062710D488}"/>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 name="Google Shape;128;p2">
              <a:extLst>
                <a:ext uri="{FF2B5EF4-FFF2-40B4-BE49-F238E27FC236}">
                  <a16:creationId xmlns:a16="http://schemas.microsoft.com/office/drawing/2014/main" id="{729C7146-84D3-549D-EBCA-A2F7C0F2A89B}"/>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 name="Google Shape;129;p2">
              <a:extLst>
                <a:ext uri="{FF2B5EF4-FFF2-40B4-BE49-F238E27FC236}">
                  <a16:creationId xmlns:a16="http://schemas.microsoft.com/office/drawing/2014/main" id="{D142E5EE-668D-3C38-FED3-67F7A242D551}"/>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 name="Google Shape;130;p2">
              <a:extLst>
                <a:ext uri="{FF2B5EF4-FFF2-40B4-BE49-F238E27FC236}">
                  <a16:creationId xmlns:a16="http://schemas.microsoft.com/office/drawing/2014/main" id="{F0CB56EC-37EA-9D13-9768-3C93E099384A}"/>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5" name="Google Shape;131;p2">
            <a:extLst>
              <a:ext uri="{FF2B5EF4-FFF2-40B4-BE49-F238E27FC236}">
                <a16:creationId xmlns:a16="http://schemas.microsoft.com/office/drawing/2014/main" id="{2F92282B-3DE7-782E-4BB2-F5A47B9F3B90}"/>
              </a:ext>
            </a:extLst>
          </p:cNvPr>
          <p:cNvGrpSpPr/>
          <p:nvPr/>
        </p:nvGrpSpPr>
        <p:grpSpPr>
          <a:xfrm>
            <a:off x="675329" y="5516457"/>
            <a:ext cx="445820" cy="425246"/>
            <a:chOff x="8338678" y="5506443"/>
            <a:chExt cx="720227" cy="686989"/>
          </a:xfrm>
        </p:grpSpPr>
        <p:sp>
          <p:nvSpPr>
            <p:cNvPr id="76" name="Google Shape;132;p2">
              <a:extLst>
                <a:ext uri="{FF2B5EF4-FFF2-40B4-BE49-F238E27FC236}">
                  <a16:creationId xmlns:a16="http://schemas.microsoft.com/office/drawing/2014/main" id="{D5CDFE2C-CF4A-E8FA-B654-A0029CC7FACD}"/>
                </a:ext>
              </a:extLst>
            </p:cNvPr>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 name="Google Shape;133;p2">
              <a:extLst>
                <a:ext uri="{FF2B5EF4-FFF2-40B4-BE49-F238E27FC236}">
                  <a16:creationId xmlns:a16="http://schemas.microsoft.com/office/drawing/2014/main" id="{66DEF131-E082-1971-CBA5-0DFED771B4C4}"/>
                </a:ext>
              </a:extLst>
            </p:cNvPr>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 name="Google Shape;134;p2">
              <a:extLst>
                <a:ext uri="{FF2B5EF4-FFF2-40B4-BE49-F238E27FC236}">
                  <a16:creationId xmlns:a16="http://schemas.microsoft.com/office/drawing/2014/main" id="{FDD105F7-667C-FD05-9D3F-6556D88D4205}"/>
                </a:ext>
              </a:extLst>
            </p:cNvPr>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 name="Google Shape;135;p2">
              <a:extLst>
                <a:ext uri="{FF2B5EF4-FFF2-40B4-BE49-F238E27FC236}">
                  <a16:creationId xmlns:a16="http://schemas.microsoft.com/office/drawing/2014/main" id="{4A78D1EB-5A4F-771C-45AF-2BFB27E26EC3}"/>
                </a:ext>
              </a:extLst>
            </p:cNvPr>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0" name="Google Shape;136;p2">
              <a:extLst>
                <a:ext uri="{FF2B5EF4-FFF2-40B4-BE49-F238E27FC236}">
                  <a16:creationId xmlns:a16="http://schemas.microsoft.com/office/drawing/2014/main" id="{EABB8C57-0629-03BE-C872-E317D1D87FA3}"/>
                </a:ext>
              </a:extLst>
            </p:cNvPr>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 name="Google Shape;137;p2">
              <a:extLst>
                <a:ext uri="{FF2B5EF4-FFF2-40B4-BE49-F238E27FC236}">
                  <a16:creationId xmlns:a16="http://schemas.microsoft.com/office/drawing/2014/main" id="{59F96717-948A-91FA-42B6-990DC570B54E}"/>
                </a:ext>
              </a:extLst>
            </p:cNvPr>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05598612"/>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1046615" y="-151001"/>
            <a:ext cx="5257800" cy="1720524"/>
          </a:xfrm>
        </p:spPr>
        <p:txBody>
          <a:bodyPr vert="horz" lIns="91440" tIns="45720" rIns="91440" bIns="45720" rtlCol="0" anchor="ctr">
            <a:normAutofit/>
          </a:bodyPr>
          <a:lstStyle/>
          <a:p>
            <a:pPr>
              <a:spcAft>
                <a:spcPts val="600"/>
              </a:spcAft>
            </a:pPr>
            <a:r>
              <a:rPr lang="en-US" b="1" dirty="0"/>
              <a:t>Model Building</a:t>
            </a:r>
          </a:p>
        </p:txBody>
      </p:sp>
      <p:sp>
        <p:nvSpPr>
          <p:cNvPr id="36" name="TextBox 35">
            <a:extLst>
              <a:ext uri="{FF2B5EF4-FFF2-40B4-BE49-F238E27FC236}">
                <a16:creationId xmlns:a16="http://schemas.microsoft.com/office/drawing/2014/main" id="{065319C1-D7ED-B00E-168A-21781E724413}"/>
              </a:ext>
            </a:extLst>
          </p:cNvPr>
          <p:cNvSpPr txBox="1"/>
          <p:nvPr/>
        </p:nvSpPr>
        <p:spPr>
          <a:xfrm>
            <a:off x="838200" y="1542665"/>
            <a:ext cx="5489165" cy="343684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Logistic Regression After SMOTE (Sampling)</a:t>
            </a:r>
          </a:p>
        </p:txBody>
      </p:sp>
      <p:sp>
        <p:nvSpPr>
          <p:cNvPr id="4" name="TextBox 3">
            <a:extLst>
              <a:ext uri="{FF2B5EF4-FFF2-40B4-BE49-F238E27FC236}">
                <a16:creationId xmlns:a16="http://schemas.microsoft.com/office/drawing/2014/main" id="{B5FFE9E1-D3B3-F489-5B93-CEE4D8EB4FE9}"/>
              </a:ext>
            </a:extLst>
          </p:cNvPr>
          <p:cNvSpPr txBox="1"/>
          <p:nvPr/>
        </p:nvSpPr>
        <p:spPr>
          <a:xfrm>
            <a:off x="1246824" y="2623381"/>
            <a:ext cx="4772974"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grpSp>
        <p:nvGrpSpPr>
          <p:cNvPr id="25" name="Google Shape;114;p2">
            <a:extLst>
              <a:ext uri="{FF2B5EF4-FFF2-40B4-BE49-F238E27FC236}">
                <a16:creationId xmlns:a16="http://schemas.microsoft.com/office/drawing/2014/main" id="{D3901A11-411C-C0EF-511E-67D6931C9465}"/>
              </a:ext>
            </a:extLst>
          </p:cNvPr>
          <p:cNvGrpSpPr/>
          <p:nvPr/>
        </p:nvGrpSpPr>
        <p:grpSpPr>
          <a:xfrm>
            <a:off x="612790" y="456126"/>
            <a:ext cx="366917" cy="430777"/>
            <a:chOff x="5526246" y="1011207"/>
            <a:chExt cx="592757" cy="632658"/>
          </a:xfrm>
        </p:grpSpPr>
        <p:sp>
          <p:nvSpPr>
            <p:cNvPr id="26" name="Google Shape;115;p2">
              <a:extLst>
                <a:ext uri="{FF2B5EF4-FFF2-40B4-BE49-F238E27FC236}">
                  <a16:creationId xmlns:a16="http://schemas.microsoft.com/office/drawing/2014/main" id="{53CCC68D-C80F-B9D9-7441-9F147C5D2D9D}"/>
                </a:ext>
              </a:extLst>
            </p:cNvPr>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 name="Google Shape;116;p2">
              <a:extLst>
                <a:ext uri="{FF2B5EF4-FFF2-40B4-BE49-F238E27FC236}">
                  <a16:creationId xmlns:a16="http://schemas.microsoft.com/office/drawing/2014/main" id="{9AC37454-9BAD-ACFE-7435-09E3E72071B5}"/>
                </a:ext>
              </a:extLst>
            </p:cNvPr>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dirty="0">
                <a:solidFill>
                  <a:schemeClr val="dk1"/>
                </a:solidFill>
                <a:latin typeface="Calibri"/>
                <a:ea typeface="Calibri"/>
                <a:cs typeface="Calibri"/>
                <a:sym typeface="Calibri"/>
              </a:endParaRPr>
            </a:p>
          </p:txBody>
        </p:sp>
        <p:sp>
          <p:nvSpPr>
            <p:cNvPr id="28" name="Google Shape;117;p2">
              <a:extLst>
                <a:ext uri="{FF2B5EF4-FFF2-40B4-BE49-F238E27FC236}">
                  <a16:creationId xmlns:a16="http://schemas.microsoft.com/office/drawing/2014/main" id="{221FF9E3-9752-D383-69AF-7301106F3613}"/>
                </a:ext>
              </a:extLst>
            </p:cNvPr>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119;p2">
              <a:extLst>
                <a:ext uri="{FF2B5EF4-FFF2-40B4-BE49-F238E27FC236}">
                  <a16:creationId xmlns:a16="http://schemas.microsoft.com/office/drawing/2014/main" id="{3CC06B75-BC86-DE1D-62C4-34E3ED37F4AF}"/>
                </a:ext>
              </a:extLst>
            </p:cNvPr>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0" name="Google Shape;120;p2">
              <a:extLst>
                <a:ext uri="{FF2B5EF4-FFF2-40B4-BE49-F238E27FC236}">
                  <a16:creationId xmlns:a16="http://schemas.microsoft.com/office/drawing/2014/main" id="{09C8BF6C-E456-38A5-1258-29BDD2880060}"/>
                </a:ext>
              </a:extLst>
            </p:cNvPr>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38" name="TextBox 37">
            <a:extLst>
              <a:ext uri="{FF2B5EF4-FFF2-40B4-BE49-F238E27FC236}">
                <a16:creationId xmlns:a16="http://schemas.microsoft.com/office/drawing/2014/main" id="{C199EE40-9681-ED20-55CC-B08E331221D8}"/>
              </a:ext>
            </a:extLst>
          </p:cNvPr>
          <p:cNvSpPr txBox="1"/>
          <p:nvPr/>
        </p:nvSpPr>
        <p:spPr>
          <a:xfrm>
            <a:off x="824921" y="1938854"/>
            <a:ext cx="5107208" cy="1661993"/>
          </a:xfrm>
          <a:prstGeom prst="rect">
            <a:avLst/>
          </a:prstGeom>
          <a:noFill/>
        </p:spPr>
        <p:txBody>
          <a:bodyPr wrap="square" rtlCol="0">
            <a:spAutoFit/>
          </a:bodyPr>
          <a:lstStyle/>
          <a:p>
            <a:pPr marL="285750" indent="-285750">
              <a:buFont typeface="Courier New" panose="02070309020205020404" pitchFamily="49" charset="0"/>
              <a:buChar char="o"/>
            </a:pPr>
            <a:r>
              <a:rPr lang="en-US" sz="1400" b="1" i="0" u="none" strike="noStrike" dirty="0">
                <a:effectLst/>
                <a:latin typeface="Times New Roman" panose="02020603050405020304" pitchFamily="18" charset="0"/>
                <a:cs typeface="Times New Roman" panose="02020603050405020304" pitchFamily="18" charset="0"/>
              </a:rPr>
              <a:t>Accuracy: 85%, </a:t>
            </a:r>
            <a:r>
              <a:rPr lang="en-US" sz="1400" b="0" i="0" u="none" strike="noStrike" dirty="0">
                <a:effectLst/>
                <a:latin typeface="Times New Roman" panose="02020603050405020304" pitchFamily="18" charset="0"/>
                <a:cs typeface="Times New Roman" panose="02020603050405020304" pitchFamily="18" charset="0"/>
              </a:rPr>
              <a:t>which means that it correctly predicts the class of 85% of the instances.</a:t>
            </a:r>
            <a:r>
              <a:rPr lang="en-US" sz="1800" b="0" i="0" u="none" strike="noStrike" dirty="0">
                <a:effectLst/>
                <a:latin typeface="Times New Roman" panose="02020603050405020304" pitchFamily="18" charset="0"/>
                <a:cs typeface="Times New Roman" panose="02020603050405020304" pitchFamily="18" charset="0"/>
              </a:rPr>
              <a:t> </a:t>
            </a:r>
          </a:p>
          <a:p>
            <a:pPr marL="285750" indent="-285750">
              <a:buFont typeface="Courier New" panose="02070309020205020404" pitchFamily="49" charset="0"/>
              <a:buChar char="o"/>
            </a:pPr>
            <a:r>
              <a:rPr lang="en-US" sz="1400" dirty="0">
                <a:latin typeface="Times New Roman" panose="02020603050405020304" pitchFamily="18" charset="0"/>
                <a:cs typeface="Times New Roman" panose="02020603050405020304" pitchFamily="18" charset="0"/>
              </a:rPr>
              <a:t>'Job_loc_state', 'company_industry’, YOB', 'Annual_Salary', 'Year_of_experience’ and  'company_size’ are effective in capturing the patterns and relationships in the data, allowing for accurate predictions of the "hired status" variable.</a:t>
            </a:r>
            <a:br>
              <a:rPr lang="en-US" sz="1400" dirty="0">
                <a:latin typeface="Times New Roman" panose="02020603050405020304" pitchFamily="18"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89F61021-CD02-5D05-E457-76A1707AA9CA}"/>
              </a:ext>
            </a:extLst>
          </p:cNvPr>
          <p:cNvSpPr txBox="1"/>
          <p:nvPr/>
        </p:nvSpPr>
        <p:spPr>
          <a:xfrm>
            <a:off x="603170" y="3700797"/>
            <a:ext cx="5107208" cy="954107"/>
          </a:xfrm>
          <a:prstGeom prst="rect">
            <a:avLst/>
          </a:prstGeom>
          <a:noFill/>
        </p:spPr>
        <p:txBody>
          <a:bodyPr wrap="square" rtlCol="0">
            <a:spAutoFit/>
          </a:bodyPr>
          <a:lstStyle/>
          <a:p>
            <a:pPr algn="l"/>
            <a:endParaRPr lang="en-US" sz="1400" dirty="0">
              <a:solidFill>
                <a:srgbClr val="374151"/>
              </a:solidFill>
              <a:latin typeface="Times New Roman" panose="02020603050405020304" pitchFamily="18" charset="0"/>
              <a:cs typeface="Times New Roman" panose="02020603050405020304" pitchFamily="18" charset="0"/>
            </a:endParaRPr>
          </a:p>
          <a:p>
            <a:pPr algn="l"/>
            <a:endParaRPr lang="en-US" sz="1400" b="0" i="0" u="none" strike="noStrike" dirty="0">
              <a:solidFill>
                <a:srgbClr val="374151"/>
              </a:solidFill>
              <a:effectLst/>
              <a:latin typeface="Times New Roman" panose="02020603050405020304" pitchFamily="18" charset="0"/>
              <a:cs typeface="Times New Roman" panose="02020603050405020304" pitchFamily="18" charset="0"/>
            </a:endParaRPr>
          </a:p>
          <a:p>
            <a:br>
              <a:rPr lang="en-US" sz="1400" dirty="0">
                <a:latin typeface="Times New Roman" panose="02020603050405020304" pitchFamily="18"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sp>
        <p:nvSpPr>
          <p:cNvPr id="41" name="TextBox 40">
            <a:extLst>
              <a:ext uri="{FF2B5EF4-FFF2-40B4-BE49-F238E27FC236}">
                <a16:creationId xmlns:a16="http://schemas.microsoft.com/office/drawing/2014/main" id="{8A63BF84-7F0C-F961-E5BA-928583751C36}"/>
              </a:ext>
            </a:extLst>
          </p:cNvPr>
          <p:cNvSpPr txBox="1"/>
          <p:nvPr/>
        </p:nvSpPr>
        <p:spPr>
          <a:xfrm>
            <a:off x="912590" y="3600847"/>
            <a:ext cx="5750862" cy="3170099"/>
          </a:xfrm>
          <a:prstGeom prst="rect">
            <a:avLst/>
          </a:prstGeom>
          <a:noFill/>
        </p:spPr>
        <p:txBody>
          <a:bodyPr wrap="square" rtlCol="0">
            <a:spAutoFit/>
          </a:bodyPr>
          <a:lstStyle/>
          <a:p>
            <a:pPr marL="285750" indent="-28575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Classification Matrix</a:t>
            </a:r>
          </a:p>
          <a:p>
            <a:pPr marL="285750" indent="-285750">
              <a:buFont typeface="Arial" panose="020B0604020202020204" pitchFamily="34" charset="0"/>
              <a:buChar char="•"/>
            </a:pPr>
            <a:endParaRPr lang="en-US" sz="2000" b="0" i="0" u="none" strike="noStrike" dirty="0">
              <a:effectLst/>
              <a:latin typeface="Times New Roman" panose="02020603050405020304" pitchFamily="18" charset="0"/>
              <a:cs typeface="Times New Roman" panose="02020603050405020304" pitchFamily="18" charset="0"/>
            </a:endParaRPr>
          </a:p>
          <a:p>
            <a:pPr marL="285750" indent="-285750">
              <a:buFont typeface="Courier New" panose="02070309020205020404" pitchFamily="49" charset="0"/>
              <a:buChar char="o"/>
            </a:pPr>
            <a:r>
              <a:rPr lang="en-US" sz="1400" b="1" i="0" u="none" strike="noStrike" dirty="0">
                <a:effectLst/>
                <a:latin typeface="Times New Roman" panose="02020603050405020304" pitchFamily="18" charset="0"/>
                <a:cs typeface="Times New Roman" panose="02020603050405020304" pitchFamily="18" charset="0"/>
              </a:rPr>
              <a:t>Precision: - </a:t>
            </a:r>
            <a:r>
              <a:rPr lang="en-US" sz="1400" i="0" u="none" strike="noStrike" dirty="0">
                <a:effectLst/>
                <a:latin typeface="Times New Roman" panose="02020603050405020304" pitchFamily="18" charset="0"/>
                <a:cs typeface="Times New Roman" panose="02020603050405020304" pitchFamily="18" charset="0"/>
              </a:rPr>
              <a:t>The precision </a:t>
            </a:r>
            <a:r>
              <a:rPr lang="en-US" sz="1400" b="0" i="0" u="none" strike="noStrike" dirty="0">
                <a:effectLst/>
                <a:latin typeface="Times New Roman" panose="02020603050405020304" pitchFamily="18" charset="0"/>
                <a:cs typeface="Times New Roman" panose="02020603050405020304" pitchFamily="18" charset="0"/>
              </a:rPr>
              <a:t>is 0.81 for false class, i.e., 81% of the predicted "False" instances are actually "False". </a:t>
            </a:r>
          </a:p>
          <a:p>
            <a:pPr marL="285750" indent="-285750">
              <a:buFont typeface="Courier New" panose="02070309020205020404" pitchFamily="49" charset="0"/>
              <a:buChar char="o"/>
            </a:pPr>
            <a:r>
              <a:rPr lang="en-US" sz="1400" b="0" i="0" u="none" strike="noStrike" dirty="0">
                <a:effectLst/>
                <a:latin typeface="Times New Roman" panose="02020603050405020304" pitchFamily="18" charset="0"/>
                <a:cs typeface="Times New Roman" panose="02020603050405020304" pitchFamily="18" charset="0"/>
              </a:rPr>
              <a:t>For the "True" class, the precision is 0.91, indicating that 91% of the predicted "True" instances are indeed "True".</a:t>
            </a:r>
          </a:p>
          <a:p>
            <a:pPr marL="285750" indent="-285750">
              <a:buFont typeface="Courier New" panose="02070309020205020404" pitchFamily="49" charset="0"/>
              <a:buChar char="o"/>
            </a:pPr>
            <a:r>
              <a:rPr lang="en-US" sz="1400" b="1" i="0" u="none" strike="noStrike" dirty="0">
                <a:effectLst/>
                <a:latin typeface="Times New Roman" panose="02020603050405020304" pitchFamily="18" charset="0"/>
                <a:cs typeface="Times New Roman" panose="02020603050405020304" pitchFamily="18" charset="0"/>
              </a:rPr>
              <a:t>Recall: - </a:t>
            </a:r>
            <a:r>
              <a:rPr lang="en-US" sz="1400" b="0" i="0" u="none" strike="noStrike" dirty="0">
                <a:effectLst/>
                <a:latin typeface="Times New Roman" panose="02020603050405020304" pitchFamily="18" charset="0"/>
                <a:cs typeface="Times New Roman" panose="02020603050405020304" pitchFamily="18" charset="0"/>
              </a:rPr>
              <a:t>The recall is 0.92 for false class, i.e., the model correctly identifies 92% of the actual "False" instances. </a:t>
            </a:r>
          </a:p>
          <a:p>
            <a:pPr marL="285750" indent="-285750">
              <a:buFont typeface="Courier New" panose="02070309020205020404" pitchFamily="49" charset="0"/>
              <a:buChar char="o"/>
            </a:pPr>
            <a:r>
              <a:rPr lang="en-US" sz="1400" b="0" i="0" u="none" strike="noStrike" dirty="0">
                <a:effectLst/>
                <a:latin typeface="Times New Roman" panose="02020603050405020304" pitchFamily="18" charset="0"/>
                <a:cs typeface="Times New Roman" panose="02020603050405020304" pitchFamily="18" charset="0"/>
              </a:rPr>
              <a:t>For the "True" class, the recall is 0.79, indicating that the model captures 79% of the actual "True" instances.</a:t>
            </a:r>
          </a:p>
          <a:p>
            <a:pPr marL="285750" indent="-285750">
              <a:buFont typeface="Courier New" panose="02070309020205020404" pitchFamily="49" charset="0"/>
              <a:buChar char="o"/>
            </a:pPr>
            <a:r>
              <a:rPr lang="en-US" sz="1400" b="1" i="0" u="none" strike="noStrike" dirty="0">
                <a:effectLst/>
                <a:latin typeface="Times New Roman" panose="02020603050405020304" pitchFamily="18" charset="0"/>
                <a:cs typeface="Times New Roman" panose="02020603050405020304" pitchFamily="18" charset="0"/>
              </a:rPr>
              <a:t>F1-score:</a:t>
            </a:r>
            <a:r>
              <a:rPr lang="en-US" sz="1400" b="1" dirty="0">
                <a:latin typeface="Times New Roman" panose="02020603050405020304" pitchFamily="18" charset="0"/>
                <a:cs typeface="Times New Roman" panose="02020603050405020304" pitchFamily="18" charset="0"/>
              </a:rPr>
              <a:t> - </a:t>
            </a:r>
            <a:r>
              <a:rPr lang="en-US" sz="1400" b="0" i="0" u="none" strike="noStrike" dirty="0">
                <a:effectLst/>
                <a:latin typeface="Times New Roman" panose="02020603050405020304" pitchFamily="18" charset="0"/>
                <a:cs typeface="Times New Roman" panose="02020603050405020304" pitchFamily="18" charset="0"/>
              </a:rPr>
              <a:t>For the "False" class, the F1-score is 0.86, and for the "True" class, it is 0.84.</a:t>
            </a: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EB763DF-6AAC-33AA-C682-F6783811DE2A}"/>
              </a:ext>
            </a:extLst>
          </p:cNvPr>
          <p:cNvPicPr>
            <a:picLocks noChangeAspect="1"/>
          </p:cNvPicPr>
          <p:nvPr/>
        </p:nvPicPr>
        <p:blipFill>
          <a:blip r:embed="rId2"/>
          <a:stretch>
            <a:fillRect/>
          </a:stretch>
        </p:blipFill>
        <p:spPr>
          <a:xfrm>
            <a:off x="6744225" y="257010"/>
            <a:ext cx="5026434" cy="2459295"/>
          </a:xfrm>
          <a:prstGeom prst="rect">
            <a:avLst/>
          </a:prstGeom>
        </p:spPr>
      </p:pic>
      <p:pic>
        <p:nvPicPr>
          <p:cNvPr id="5" name="Picture 4">
            <a:extLst>
              <a:ext uri="{FF2B5EF4-FFF2-40B4-BE49-F238E27FC236}">
                <a16:creationId xmlns:a16="http://schemas.microsoft.com/office/drawing/2014/main" id="{05944F2F-6EBF-0AB2-A26A-F7D0D86A2C7B}"/>
              </a:ext>
            </a:extLst>
          </p:cNvPr>
          <p:cNvPicPr>
            <a:picLocks noChangeAspect="1"/>
          </p:cNvPicPr>
          <p:nvPr/>
        </p:nvPicPr>
        <p:blipFill>
          <a:blip r:embed="rId3"/>
          <a:stretch>
            <a:fillRect/>
          </a:stretch>
        </p:blipFill>
        <p:spPr>
          <a:xfrm>
            <a:off x="6663452" y="2769850"/>
            <a:ext cx="5107207" cy="3831140"/>
          </a:xfrm>
          <a:prstGeom prst="rect">
            <a:avLst/>
          </a:prstGeom>
        </p:spPr>
      </p:pic>
    </p:spTree>
    <p:extLst>
      <p:ext uri="{BB962C8B-B14F-4D97-AF65-F5344CB8AC3E}">
        <p14:creationId xmlns:p14="http://schemas.microsoft.com/office/powerpoint/2010/main" val="205457983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1046615" y="-151001"/>
            <a:ext cx="5257800" cy="1720524"/>
          </a:xfrm>
        </p:spPr>
        <p:txBody>
          <a:bodyPr vert="horz" lIns="91440" tIns="45720" rIns="91440" bIns="45720" rtlCol="0" anchor="ctr">
            <a:normAutofit/>
          </a:bodyPr>
          <a:lstStyle/>
          <a:p>
            <a:pPr>
              <a:spcAft>
                <a:spcPts val="600"/>
              </a:spcAft>
            </a:pPr>
            <a:r>
              <a:rPr lang="en-US" b="1" dirty="0"/>
              <a:t>Model Building</a:t>
            </a:r>
          </a:p>
        </p:txBody>
      </p:sp>
      <p:sp>
        <p:nvSpPr>
          <p:cNvPr id="36" name="TextBox 35">
            <a:extLst>
              <a:ext uri="{FF2B5EF4-FFF2-40B4-BE49-F238E27FC236}">
                <a16:creationId xmlns:a16="http://schemas.microsoft.com/office/drawing/2014/main" id="{065319C1-D7ED-B00E-168A-21781E724413}"/>
              </a:ext>
            </a:extLst>
          </p:cNvPr>
          <p:cNvSpPr txBox="1"/>
          <p:nvPr/>
        </p:nvSpPr>
        <p:spPr>
          <a:xfrm>
            <a:off x="838201" y="1542665"/>
            <a:ext cx="5234272" cy="343684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XG Boost</a:t>
            </a:r>
          </a:p>
        </p:txBody>
      </p:sp>
      <p:sp>
        <p:nvSpPr>
          <p:cNvPr id="4" name="TextBox 3">
            <a:extLst>
              <a:ext uri="{FF2B5EF4-FFF2-40B4-BE49-F238E27FC236}">
                <a16:creationId xmlns:a16="http://schemas.microsoft.com/office/drawing/2014/main" id="{B5FFE9E1-D3B3-F489-5B93-CEE4D8EB4FE9}"/>
              </a:ext>
            </a:extLst>
          </p:cNvPr>
          <p:cNvSpPr txBox="1"/>
          <p:nvPr/>
        </p:nvSpPr>
        <p:spPr>
          <a:xfrm>
            <a:off x="1246824" y="2623381"/>
            <a:ext cx="4772974"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grpSp>
        <p:nvGrpSpPr>
          <p:cNvPr id="25" name="Google Shape;114;p2">
            <a:extLst>
              <a:ext uri="{FF2B5EF4-FFF2-40B4-BE49-F238E27FC236}">
                <a16:creationId xmlns:a16="http://schemas.microsoft.com/office/drawing/2014/main" id="{D3901A11-411C-C0EF-511E-67D6931C9465}"/>
              </a:ext>
            </a:extLst>
          </p:cNvPr>
          <p:cNvGrpSpPr/>
          <p:nvPr/>
        </p:nvGrpSpPr>
        <p:grpSpPr>
          <a:xfrm>
            <a:off x="613969" y="458905"/>
            <a:ext cx="366917" cy="473855"/>
            <a:chOff x="5526246" y="1011207"/>
            <a:chExt cx="592757" cy="632658"/>
          </a:xfrm>
        </p:grpSpPr>
        <p:sp>
          <p:nvSpPr>
            <p:cNvPr id="26" name="Google Shape;115;p2">
              <a:extLst>
                <a:ext uri="{FF2B5EF4-FFF2-40B4-BE49-F238E27FC236}">
                  <a16:creationId xmlns:a16="http://schemas.microsoft.com/office/drawing/2014/main" id="{53CCC68D-C80F-B9D9-7441-9F147C5D2D9D}"/>
                </a:ext>
              </a:extLst>
            </p:cNvPr>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 name="Google Shape;116;p2">
              <a:extLst>
                <a:ext uri="{FF2B5EF4-FFF2-40B4-BE49-F238E27FC236}">
                  <a16:creationId xmlns:a16="http://schemas.microsoft.com/office/drawing/2014/main" id="{9AC37454-9BAD-ACFE-7435-09E3E72071B5}"/>
                </a:ext>
              </a:extLst>
            </p:cNvPr>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8" name="Google Shape;117;p2">
              <a:extLst>
                <a:ext uri="{FF2B5EF4-FFF2-40B4-BE49-F238E27FC236}">
                  <a16:creationId xmlns:a16="http://schemas.microsoft.com/office/drawing/2014/main" id="{221FF9E3-9752-D383-69AF-7301106F3613}"/>
                </a:ext>
              </a:extLst>
            </p:cNvPr>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119;p2">
              <a:extLst>
                <a:ext uri="{FF2B5EF4-FFF2-40B4-BE49-F238E27FC236}">
                  <a16:creationId xmlns:a16="http://schemas.microsoft.com/office/drawing/2014/main" id="{3CC06B75-BC86-DE1D-62C4-34E3ED37F4AF}"/>
                </a:ext>
              </a:extLst>
            </p:cNvPr>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0" name="Google Shape;120;p2">
              <a:extLst>
                <a:ext uri="{FF2B5EF4-FFF2-40B4-BE49-F238E27FC236}">
                  <a16:creationId xmlns:a16="http://schemas.microsoft.com/office/drawing/2014/main" id="{09C8BF6C-E456-38A5-1258-29BDD2880060}"/>
                </a:ext>
              </a:extLst>
            </p:cNvPr>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38" name="TextBox 37">
            <a:extLst>
              <a:ext uri="{FF2B5EF4-FFF2-40B4-BE49-F238E27FC236}">
                <a16:creationId xmlns:a16="http://schemas.microsoft.com/office/drawing/2014/main" id="{C199EE40-9681-ED20-55CC-B08E331221D8}"/>
              </a:ext>
            </a:extLst>
          </p:cNvPr>
          <p:cNvSpPr txBox="1"/>
          <p:nvPr/>
        </p:nvSpPr>
        <p:spPr>
          <a:xfrm>
            <a:off x="824921" y="1938854"/>
            <a:ext cx="5107208" cy="738664"/>
          </a:xfrm>
          <a:prstGeom prst="rect">
            <a:avLst/>
          </a:prstGeom>
          <a:noFill/>
        </p:spPr>
        <p:txBody>
          <a:bodyPr wrap="square" rtlCol="0">
            <a:spAutoFit/>
          </a:bodyPr>
          <a:lstStyle/>
          <a:p>
            <a:pPr marL="285750" indent="-285750">
              <a:buFont typeface="Courier New" panose="02070309020205020404" pitchFamily="49" charset="0"/>
              <a:buChar char="o"/>
            </a:pPr>
            <a:r>
              <a:rPr lang="en-US" sz="1400" b="1" i="0" u="none" strike="noStrike" dirty="0">
                <a:effectLst/>
                <a:latin typeface="Times New Roman" panose="02020603050405020304" pitchFamily="18" charset="0"/>
                <a:cs typeface="Times New Roman" panose="02020603050405020304" pitchFamily="18" charset="0"/>
              </a:rPr>
              <a:t>Accuracy: 92%, </a:t>
            </a:r>
            <a:r>
              <a:rPr lang="en-US" sz="1400" b="0" i="0" u="none" strike="noStrike" dirty="0">
                <a:effectLst/>
                <a:latin typeface="Times New Roman" panose="02020603050405020304" pitchFamily="18" charset="0"/>
                <a:cs typeface="Times New Roman" panose="02020603050405020304" pitchFamily="18" charset="0"/>
              </a:rPr>
              <a:t>which means that it correctly predicts the class of 92% of the instances, performs better than logistic regression.</a:t>
            </a:r>
            <a:br>
              <a:rPr lang="en-US" sz="1400" dirty="0">
                <a:latin typeface="Times New Roman" panose="02020603050405020304" pitchFamily="18"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89F61021-CD02-5D05-E457-76A1707AA9CA}"/>
              </a:ext>
            </a:extLst>
          </p:cNvPr>
          <p:cNvSpPr txBox="1"/>
          <p:nvPr/>
        </p:nvSpPr>
        <p:spPr>
          <a:xfrm>
            <a:off x="603170" y="3700797"/>
            <a:ext cx="5107208" cy="954107"/>
          </a:xfrm>
          <a:prstGeom prst="rect">
            <a:avLst/>
          </a:prstGeom>
          <a:noFill/>
        </p:spPr>
        <p:txBody>
          <a:bodyPr wrap="square" rtlCol="0">
            <a:spAutoFit/>
          </a:bodyPr>
          <a:lstStyle/>
          <a:p>
            <a:pPr algn="l"/>
            <a:endParaRPr lang="en-US" sz="1400" dirty="0">
              <a:solidFill>
                <a:srgbClr val="374151"/>
              </a:solidFill>
              <a:latin typeface="Times New Roman" panose="02020603050405020304" pitchFamily="18" charset="0"/>
              <a:cs typeface="Times New Roman" panose="02020603050405020304" pitchFamily="18" charset="0"/>
            </a:endParaRPr>
          </a:p>
          <a:p>
            <a:pPr algn="l"/>
            <a:endParaRPr lang="en-US" sz="1400" b="0" i="0" u="none" strike="noStrike" dirty="0">
              <a:solidFill>
                <a:srgbClr val="374151"/>
              </a:solidFill>
              <a:effectLst/>
              <a:latin typeface="Times New Roman" panose="02020603050405020304" pitchFamily="18" charset="0"/>
              <a:cs typeface="Times New Roman" panose="02020603050405020304" pitchFamily="18" charset="0"/>
            </a:endParaRPr>
          </a:p>
          <a:p>
            <a:br>
              <a:rPr lang="en-US" sz="1400" dirty="0">
                <a:latin typeface="Times New Roman" panose="02020603050405020304" pitchFamily="18"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sp>
        <p:nvSpPr>
          <p:cNvPr id="41" name="TextBox 40">
            <a:extLst>
              <a:ext uri="{FF2B5EF4-FFF2-40B4-BE49-F238E27FC236}">
                <a16:creationId xmlns:a16="http://schemas.microsoft.com/office/drawing/2014/main" id="{8A63BF84-7F0C-F961-E5BA-928583751C36}"/>
              </a:ext>
            </a:extLst>
          </p:cNvPr>
          <p:cNvSpPr txBox="1"/>
          <p:nvPr/>
        </p:nvSpPr>
        <p:spPr>
          <a:xfrm>
            <a:off x="760905" y="3152401"/>
            <a:ext cx="5750862" cy="3170099"/>
          </a:xfrm>
          <a:prstGeom prst="rect">
            <a:avLst/>
          </a:prstGeom>
          <a:noFill/>
        </p:spPr>
        <p:txBody>
          <a:bodyPr wrap="square" rtlCol="0">
            <a:spAutoFit/>
          </a:bodyPr>
          <a:lstStyle/>
          <a:p>
            <a:pPr marL="285750" indent="-28575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Classification Matrix</a:t>
            </a:r>
          </a:p>
          <a:p>
            <a:pPr marL="285750" indent="-285750">
              <a:buFont typeface="Arial" panose="020B0604020202020204" pitchFamily="34" charset="0"/>
              <a:buChar char="•"/>
            </a:pPr>
            <a:endParaRPr lang="en-US" sz="2000" b="0" i="0" u="none" strike="noStrike" dirty="0">
              <a:effectLst/>
              <a:latin typeface="Times New Roman" panose="02020603050405020304" pitchFamily="18" charset="0"/>
              <a:cs typeface="Times New Roman" panose="02020603050405020304" pitchFamily="18" charset="0"/>
            </a:endParaRPr>
          </a:p>
          <a:p>
            <a:pPr marL="285750" indent="-285750">
              <a:buFont typeface="Courier New" panose="02070309020205020404" pitchFamily="49" charset="0"/>
              <a:buChar char="o"/>
            </a:pPr>
            <a:r>
              <a:rPr lang="en-US" sz="1400" b="1" i="0" u="none" strike="noStrike" dirty="0">
                <a:effectLst/>
                <a:latin typeface="Times New Roman" panose="02020603050405020304" pitchFamily="18" charset="0"/>
                <a:cs typeface="Times New Roman" panose="02020603050405020304" pitchFamily="18" charset="0"/>
              </a:rPr>
              <a:t>Precision: - </a:t>
            </a:r>
            <a:r>
              <a:rPr lang="en-US" sz="1400" i="0" u="none" strike="noStrike" dirty="0">
                <a:effectLst/>
                <a:latin typeface="Times New Roman" panose="02020603050405020304" pitchFamily="18" charset="0"/>
                <a:cs typeface="Times New Roman" panose="02020603050405020304" pitchFamily="18" charset="0"/>
              </a:rPr>
              <a:t>The precision </a:t>
            </a:r>
            <a:r>
              <a:rPr lang="en-US" sz="1400" b="0" i="0" u="none" strike="noStrike" dirty="0">
                <a:effectLst/>
                <a:latin typeface="Times New Roman" panose="02020603050405020304" pitchFamily="18" charset="0"/>
                <a:cs typeface="Times New Roman" panose="02020603050405020304" pitchFamily="18" charset="0"/>
              </a:rPr>
              <a:t>is 0.89 for false class, i.e., 89% of the predicted "False" instances are actually "False". </a:t>
            </a:r>
          </a:p>
          <a:p>
            <a:pPr marL="285750" indent="-285750">
              <a:buFont typeface="Courier New" panose="02070309020205020404" pitchFamily="49" charset="0"/>
              <a:buChar char="o"/>
            </a:pPr>
            <a:r>
              <a:rPr lang="en-US" sz="1400" b="0" i="0" u="none" strike="noStrike" dirty="0">
                <a:effectLst/>
                <a:latin typeface="Times New Roman" panose="02020603050405020304" pitchFamily="18" charset="0"/>
                <a:cs typeface="Times New Roman" panose="02020603050405020304" pitchFamily="18" charset="0"/>
              </a:rPr>
              <a:t>For the "True" class, the precision is 0.97, indicating that 97% of the predicted "True" instances are indeed "True".</a:t>
            </a:r>
          </a:p>
          <a:p>
            <a:pPr marL="285750" indent="-285750">
              <a:buFont typeface="Courier New" panose="02070309020205020404" pitchFamily="49" charset="0"/>
              <a:buChar char="o"/>
            </a:pPr>
            <a:r>
              <a:rPr lang="en-US" sz="1400" b="1" i="0" u="none" strike="noStrike" dirty="0">
                <a:effectLst/>
                <a:latin typeface="Times New Roman" panose="02020603050405020304" pitchFamily="18" charset="0"/>
                <a:cs typeface="Times New Roman" panose="02020603050405020304" pitchFamily="18" charset="0"/>
              </a:rPr>
              <a:t>Recall: - </a:t>
            </a:r>
            <a:r>
              <a:rPr lang="en-US" sz="1400" b="0" i="0" u="none" strike="noStrike" dirty="0">
                <a:effectLst/>
                <a:latin typeface="Times New Roman" panose="02020603050405020304" pitchFamily="18" charset="0"/>
                <a:cs typeface="Times New Roman" panose="02020603050405020304" pitchFamily="18" charset="0"/>
              </a:rPr>
              <a:t>The recall is 0.97 for false class, i.e., the model correctly identifies 97% of the actual "False" instances. </a:t>
            </a:r>
          </a:p>
          <a:p>
            <a:pPr marL="285750" indent="-285750">
              <a:buFont typeface="Courier New" panose="02070309020205020404" pitchFamily="49" charset="0"/>
              <a:buChar char="o"/>
            </a:pPr>
            <a:r>
              <a:rPr lang="en-US" sz="1400" b="0" i="0" u="none" strike="noStrike" dirty="0">
                <a:effectLst/>
                <a:latin typeface="Times New Roman" panose="02020603050405020304" pitchFamily="18" charset="0"/>
                <a:cs typeface="Times New Roman" panose="02020603050405020304" pitchFamily="18" charset="0"/>
              </a:rPr>
              <a:t>For the "True" class, the recall is 0.88, indicating that the model captures 88% of the actual "True" instances.</a:t>
            </a:r>
          </a:p>
          <a:p>
            <a:pPr marL="285750" indent="-285750">
              <a:buFont typeface="Courier New" panose="02070309020205020404" pitchFamily="49" charset="0"/>
              <a:buChar char="o"/>
            </a:pPr>
            <a:r>
              <a:rPr lang="en-US" sz="1400" b="1" i="0" u="none" strike="noStrike" dirty="0">
                <a:effectLst/>
                <a:latin typeface="Times New Roman" panose="02020603050405020304" pitchFamily="18" charset="0"/>
                <a:cs typeface="Times New Roman" panose="02020603050405020304" pitchFamily="18" charset="0"/>
              </a:rPr>
              <a:t>F1-score:</a:t>
            </a:r>
            <a:r>
              <a:rPr lang="en-US" sz="1400" b="1" dirty="0">
                <a:latin typeface="Times New Roman" panose="02020603050405020304" pitchFamily="18" charset="0"/>
                <a:cs typeface="Times New Roman" panose="02020603050405020304" pitchFamily="18" charset="0"/>
              </a:rPr>
              <a:t> - </a:t>
            </a:r>
            <a:r>
              <a:rPr lang="en-US" sz="1400" b="0" i="0" u="none" strike="noStrike" dirty="0">
                <a:effectLst/>
                <a:latin typeface="Times New Roman" panose="02020603050405020304" pitchFamily="18" charset="0"/>
                <a:cs typeface="Times New Roman" panose="02020603050405020304" pitchFamily="18" charset="0"/>
              </a:rPr>
              <a:t>For the "False" class, the F1-score is 0.93, and for the "True" class, it is 0.92.</a:t>
            </a: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346D926-2B8D-19D9-16BF-3611514FF5AE}"/>
              </a:ext>
            </a:extLst>
          </p:cNvPr>
          <p:cNvPicPr>
            <a:picLocks noChangeAspect="1"/>
          </p:cNvPicPr>
          <p:nvPr/>
        </p:nvPicPr>
        <p:blipFill>
          <a:blip r:embed="rId2"/>
          <a:stretch>
            <a:fillRect/>
          </a:stretch>
        </p:blipFill>
        <p:spPr>
          <a:xfrm>
            <a:off x="6638649" y="38336"/>
            <a:ext cx="5463704" cy="2669139"/>
          </a:xfrm>
          <a:prstGeom prst="rect">
            <a:avLst/>
          </a:prstGeom>
        </p:spPr>
      </p:pic>
      <p:pic>
        <p:nvPicPr>
          <p:cNvPr id="7" name="Picture 6">
            <a:extLst>
              <a:ext uri="{FF2B5EF4-FFF2-40B4-BE49-F238E27FC236}">
                <a16:creationId xmlns:a16="http://schemas.microsoft.com/office/drawing/2014/main" id="{A82CBFA7-6303-2FA5-4235-CE75E156A318}"/>
              </a:ext>
            </a:extLst>
          </p:cNvPr>
          <p:cNvPicPr>
            <a:picLocks noChangeAspect="1"/>
          </p:cNvPicPr>
          <p:nvPr/>
        </p:nvPicPr>
        <p:blipFill>
          <a:blip r:embed="rId3"/>
          <a:stretch>
            <a:fillRect/>
          </a:stretch>
        </p:blipFill>
        <p:spPr>
          <a:xfrm>
            <a:off x="6638648" y="2775500"/>
            <a:ext cx="5347163" cy="3732876"/>
          </a:xfrm>
          <a:prstGeom prst="rect">
            <a:avLst/>
          </a:prstGeom>
        </p:spPr>
      </p:pic>
    </p:spTree>
    <p:extLst>
      <p:ext uri="{BB962C8B-B14F-4D97-AF65-F5344CB8AC3E}">
        <p14:creationId xmlns:p14="http://schemas.microsoft.com/office/powerpoint/2010/main" val="71946203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E8009B31-EE3C-4DCE-88F0-EA3FE2AB8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A82D9556-7EB0-4226-B5CF-E48584DA6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17261" y="889461"/>
            <a:ext cx="3011208" cy="5138270"/>
          </a:xfrm>
          <a:custGeom>
            <a:avLst/>
            <a:gdLst>
              <a:gd name="connsiteX0" fmla="*/ 0 w 3850317"/>
              <a:gd name="connsiteY0" fmla="*/ 0 h 5978116"/>
              <a:gd name="connsiteX1" fmla="*/ 3850317 w 3850317"/>
              <a:gd name="connsiteY1" fmla="*/ 0 h 5978116"/>
              <a:gd name="connsiteX2" fmla="*/ 3840373 w 3850317"/>
              <a:gd name="connsiteY2" fmla="*/ 258313 h 5978116"/>
              <a:gd name="connsiteX3" fmla="*/ 3755448 w 3850317"/>
              <a:gd name="connsiteY3" fmla="*/ 1537847 h 5978116"/>
              <a:gd name="connsiteX4" fmla="*/ 3150490 w 3850317"/>
              <a:gd name="connsiteY4" fmla="*/ 3989537 h 5978116"/>
              <a:gd name="connsiteX5" fmla="*/ 3089544 w 3850317"/>
              <a:gd name="connsiteY5" fmla="*/ 3606200 h 5978116"/>
              <a:gd name="connsiteX6" fmla="*/ 2922635 w 3850317"/>
              <a:gd name="connsiteY6" fmla="*/ 4519351 h 5978116"/>
              <a:gd name="connsiteX7" fmla="*/ 2904628 w 3850317"/>
              <a:gd name="connsiteY7" fmla="*/ 4466023 h 5978116"/>
              <a:gd name="connsiteX8" fmla="*/ 2825329 w 3850317"/>
              <a:gd name="connsiteY8" fmla="*/ 4562983 h 5978116"/>
              <a:gd name="connsiteX9" fmla="*/ 2695127 w 3850317"/>
              <a:gd name="connsiteY9" fmla="*/ 4973329 h 5978116"/>
              <a:gd name="connsiteX10" fmla="*/ 2501208 w 3850317"/>
              <a:gd name="connsiteY10" fmla="*/ 4457366 h 5978116"/>
              <a:gd name="connsiteX11" fmla="*/ 2209291 w 3850317"/>
              <a:gd name="connsiteY11" fmla="*/ 5028388 h 5978116"/>
              <a:gd name="connsiteX12" fmla="*/ 2135532 w 3850317"/>
              <a:gd name="connsiteY12" fmla="*/ 5321344 h 5978116"/>
              <a:gd name="connsiteX13" fmla="*/ 2009139 w 3850317"/>
              <a:gd name="connsiteY13" fmla="*/ 4714655 h 5978116"/>
              <a:gd name="connsiteX14" fmla="*/ 1918759 w 3850317"/>
              <a:gd name="connsiteY14" fmla="*/ 4486454 h 5978116"/>
              <a:gd name="connsiteX15" fmla="*/ 1800676 w 3850317"/>
              <a:gd name="connsiteY15" fmla="*/ 4608346 h 5978116"/>
              <a:gd name="connsiteX16" fmla="*/ 1614721 w 3850317"/>
              <a:gd name="connsiteY16" fmla="*/ 5319612 h 5978116"/>
              <a:gd name="connsiteX17" fmla="*/ 1530921 w 3850317"/>
              <a:gd name="connsiteY17" fmla="*/ 5433540 h 5978116"/>
              <a:gd name="connsiteX18" fmla="*/ 1569705 w 3850317"/>
              <a:gd name="connsiteY18" fmla="*/ 4803650 h 5978116"/>
              <a:gd name="connsiteX19" fmla="*/ 1517416 w 3850317"/>
              <a:gd name="connsiteY19" fmla="*/ 4640204 h 5978116"/>
              <a:gd name="connsiteX20" fmla="*/ 1425997 w 3850317"/>
              <a:gd name="connsiteY20" fmla="*/ 4800187 h 5978116"/>
              <a:gd name="connsiteX21" fmla="*/ 1348083 w 3850317"/>
              <a:gd name="connsiteY21" fmla="*/ 5363245 h 5978116"/>
              <a:gd name="connsiteX22" fmla="*/ 1200566 w 3850317"/>
              <a:gd name="connsiteY22" fmla="*/ 5526691 h 5978116"/>
              <a:gd name="connsiteX23" fmla="*/ 1027770 w 3850317"/>
              <a:gd name="connsiteY23" fmla="*/ 5803718 h 5978116"/>
              <a:gd name="connsiteX24" fmla="*/ 892373 w 3850317"/>
              <a:gd name="connsiteY24" fmla="*/ 5604950 h 5978116"/>
              <a:gd name="connsiteX25" fmla="*/ 681487 w 3850317"/>
              <a:gd name="connsiteY25" fmla="*/ 5914528 h 5978116"/>
              <a:gd name="connsiteX26" fmla="*/ 414155 w 3850317"/>
              <a:gd name="connsiteY26" fmla="*/ 5817569 h 5978116"/>
              <a:gd name="connsiteX27" fmla="*/ 360135 w 3850317"/>
              <a:gd name="connsiteY27" fmla="*/ 5287062 h 5978116"/>
              <a:gd name="connsiteX28" fmla="*/ 281875 w 3850317"/>
              <a:gd name="connsiteY28" fmla="*/ 4677256 h 5978116"/>
              <a:gd name="connsiteX29" fmla="*/ 237897 w 3850317"/>
              <a:gd name="connsiteY29" fmla="*/ 4207696 h 5978116"/>
              <a:gd name="connsiteX30" fmla="*/ 145093 w 3850317"/>
              <a:gd name="connsiteY30" fmla="*/ 3878379 h 5978116"/>
              <a:gd name="connsiteX31" fmla="*/ 72373 w 3850317"/>
              <a:gd name="connsiteY31" fmla="*/ 2447189 h 5978116"/>
              <a:gd name="connsiteX32" fmla="*/ 0 w 3850317"/>
              <a:gd name="connsiteY32" fmla="*/ 0 h 59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850317" h="5978116">
                <a:moveTo>
                  <a:pt x="0" y="0"/>
                </a:moveTo>
                <a:lnTo>
                  <a:pt x="3850317" y="0"/>
                </a:lnTo>
                <a:lnTo>
                  <a:pt x="3840373" y="258313"/>
                </a:lnTo>
                <a:cubicBezTo>
                  <a:pt x="3816350" y="852957"/>
                  <a:pt x="3786959" y="1372106"/>
                  <a:pt x="3755448" y="1537847"/>
                </a:cubicBezTo>
                <a:cubicBezTo>
                  <a:pt x="3300085" y="3936555"/>
                  <a:pt x="3150490" y="3989537"/>
                  <a:pt x="3150490" y="3989537"/>
                </a:cubicBezTo>
                <a:cubicBezTo>
                  <a:pt x="3150490" y="3989537"/>
                  <a:pt x="3124172" y="3732940"/>
                  <a:pt x="3089544" y="3606200"/>
                </a:cubicBezTo>
                <a:cubicBezTo>
                  <a:pt x="3082618" y="3784537"/>
                  <a:pt x="2946529" y="4491302"/>
                  <a:pt x="2922635" y="4519351"/>
                </a:cubicBezTo>
                <a:cubicBezTo>
                  <a:pt x="2916749" y="4502729"/>
                  <a:pt x="2910515" y="4484030"/>
                  <a:pt x="2904628" y="4466023"/>
                </a:cubicBezTo>
                <a:cubicBezTo>
                  <a:pt x="2884890" y="4501344"/>
                  <a:pt x="2859958" y="4534241"/>
                  <a:pt x="2825329" y="4562983"/>
                </a:cubicBezTo>
                <a:cubicBezTo>
                  <a:pt x="2706208" y="4662020"/>
                  <a:pt x="2743260" y="4833430"/>
                  <a:pt x="2695127" y="4973329"/>
                </a:cubicBezTo>
                <a:cubicBezTo>
                  <a:pt x="2446495" y="4877408"/>
                  <a:pt x="2545186" y="4641589"/>
                  <a:pt x="2501208" y="4457366"/>
                </a:cubicBezTo>
                <a:cubicBezTo>
                  <a:pt x="2341225" y="4936277"/>
                  <a:pt x="2267120" y="4837932"/>
                  <a:pt x="2209291" y="5028388"/>
                </a:cubicBezTo>
                <a:cubicBezTo>
                  <a:pt x="2137610" y="5264900"/>
                  <a:pt x="2135532" y="5321344"/>
                  <a:pt x="2135532" y="5321344"/>
                </a:cubicBezTo>
                <a:cubicBezTo>
                  <a:pt x="2004983" y="5137467"/>
                  <a:pt x="2054502" y="4933506"/>
                  <a:pt x="2009139" y="4714655"/>
                </a:cubicBezTo>
                <a:cubicBezTo>
                  <a:pt x="1956503" y="4642281"/>
                  <a:pt x="1932264" y="4565753"/>
                  <a:pt x="1918759" y="4486454"/>
                </a:cubicBezTo>
                <a:cubicBezTo>
                  <a:pt x="1889671" y="4439359"/>
                  <a:pt x="1848463" y="4656479"/>
                  <a:pt x="1800676" y="4608346"/>
                </a:cubicBezTo>
                <a:cubicBezTo>
                  <a:pt x="1760507" y="4832391"/>
                  <a:pt x="1681208" y="5047087"/>
                  <a:pt x="1614721" y="5319612"/>
                </a:cubicBezTo>
                <a:cubicBezTo>
                  <a:pt x="1580786" y="5457780"/>
                  <a:pt x="1530574" y="5446352"/>
                  <a:pt x="1530921" y="5433540"/>
                </a:cubicBezTo>
                <a:cubicBezTo>
                  <a:pt x="1532998" y="5109418"/>
                  <a:pt x="1600177" y="5128464"/>
                  <a:pt x="1569705" y="4803650"/>
                </a:cubicBezTo>
                <a:cubicBezTo>
                  <a:pt x="1566242" y="4746167"/>
                  <a:pt x="1596022" y="4651631"/>
                  <a:pt x="1517416" y="4640204"/>
                </a:cubicBezTo>
                <a:cubicBezTo>
                  <a:pt x="1415608" y="4628430"/>
                  <a:pt x="1436385" y="4747898"/>
                  <a:pt x="1425997" y="4800187"/>
                </a:cubicBezTo>
                <a:cubicBezTo>
                  <a:pt x="1389291" y="5009342"/>
                  <a:pt x="1370938" y="5149241"/>
                  <a:pt x="1348083" y="5363245"/>
                </a:cubicBezTo>
                <a:cubicBezTo>
                  <a:pt x="1336655" y="5453625"/>
                  <a:pt x="1352931" y="5563743"/>
                  <a:pt x="1200566" y="5526691"/>
                </a:cubicBezTo>
                <a:cubicBezTo>
                  <a:pt x="1051664" y="5551623"/>
                  <a:pt x="1099105" y="5719570"/>
                  <a:pt x="1027770" y="5803718"/>
                </a:cubicBezTo>
                <a:cubicBezTo>
                  <a:pt x="945009" y="5758701"/>
                  <a:pt x="1003184" y="5640964"/>
                  <a:pt x="892373" y="5604950"/>
                </a:cubicBezTo>
                <a:cubicBezTo>
                  <a:pt x="925963" y="5772552"/>
                  <a:pt x="680448" y="5747619"/>
                  <a:pt x="681487" y="5914528"/>
                </a:cubicBezTo>
                <a:cubicBezTo>
                  <a:pt x="534662" y="6049233"/>
                  <a:pt x="467137" y="5947425"/>
                  <a:pt x="414155" y="5817569"/>
                </a:cubicBezTo>
                <a:cubicBezTo>
                  <a:pt x="348015" y="5648929"/>
                  <a:pt x="370177" y="5468515"/>
                  <a:pt x="360135" y="5287062"/>
                </a:cubicBezTo>
                <a:cubicBezTo>
                  <a:pt x="338319" y="5059207"/>
                  <a:pt x="278758" y="4907881"/>
                  <a:pt x="281875" y="4677256"/>
                </a:cubicBezTo>
                <a:cubicBezTo>
                  <a:pt x="237204" y="4527316"/>
                  <a:pt x="250017" y="4367332"/>
                  <a:pt x="237897" y="4207696"/>
                </a:cubicBezTo>
                <a:cubicBezTo>
                  <a:pt x="210194" y="3969452"/>
                  <a:pt x="176258" y="4119047"/>
                  <a:pt x="145093" y="3878379"/>
                </a:cubicBezTo>
                <a:cubicBezTo>
                  <a:pt x="114274" y="3641175"/>
                  <a:pt x="72720" y="2448920"/>
                  <a:pt x="72373" y="2447189"/>
                </a:cubicBezTo>
                <a:cubicBezTo>
                  <a:pt x="72720" y="2447189"/>
                  <a:pt x="12120" y="1233809"/>
                  <a:pt x="0" y="0"/>
                </a:cubicBezTo>
                <a:close/>
              </a:path>
            </a:pathLst>
          </a:custGeom>
          <a:solidFill>
            <a:schemeClr val="bg2">
              <a:alpha val="5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153400" y="2503565"/>
            <a:ext cx="3619499" cy="1850872"/>
          </a:xfrm>
        </p:spPr>
        <p:txBody>
          <a:bodyPr vert="horz" lIns="91440" tIns="45720" rIns="91440" bIns="45720" rtlCol="0" anchor="ctr">
            <a:normAutofit/>
          </a:bodyPr>
          <a:lstStyle/>
          <a:p>
            <a:pPr>
              <a:spcAft>
                <a:spcPts val="600"/>
              </a:spcAft>
            </a:pPr>
            <a:r>
              <a:rPr lang="en-US" sz="3200" b="1" dirty="0">
                <a:latin typeface="Times New Roman" panose="02020603050405020304" pitchFamily="18" charset="0"/>
                <a:cs typeface="Times New Roman" panose="02020603050405020304" pitchFamily="18" charset="0"/>
              </a:rPr>
              <a:t>Random Forest</a:t>
            </a:r>
            <a:br>
              <a:rPr lang="en-US" sz="4000" dirty="0"/>
            </a:br>
            <a:endParaRPr lang="en-US" sz="3700" b="1" kern="1200" dirty="0">
              <a:solidFill>
                <a:schemeClr val="tx1"/>
              </a:solidFill>
              <a:latin typeface="+mj-lt"/>
              <a:ea typeface="+mj-ea"/>
              <a:cs typeface="+mj-cs"/>
            </a:endParaRPr>
          </a:p>
        </p:txBody>
      </p:sp>
      <p:sp>
        <p:nvSpPr>
          <p:cNvPr id="36" name="TextBox 35">
            <a:extLst>
              <a:ext uri="{FF2B5EF4-FFF2-40B4-BE49-F238E27FC236}">
                <a16:creationId xmlns:a16="http://schemas.microsoft.com/office/drawing/2014/main" id="{065319C1-D7ED-B00E-168A-21781E724413}"/>
              </a:ext>
            </a:extLst>
          </p:cNvPr>
          <p:cNvSpPr txBox="1"/>
          <p:nvPr/>
        </p:nvSpPr>
        <p:spPr>
          <a:xfrm>
            <a:off x="838201" y="740229"/>
            <a:ext cx="5669806" cy="5436734"/>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p>
        </p:txBody>
      </p:sp>
      <p:sp>
        <p:nvSpPr>
          <p:cNvPr id="4" name="TextBox 3">
            <a:extLst>
              <a:ext uri="{FF2B5EF4-FFF2-40B4-BE49-F238E27FC236}">
                <a16:creationId xmlns:a16="http://schemas.microsoft.com/office/drawing/2014/main" id="{B5FFE9E1-D3B3-F489-5B93-CEE4D8EB4FE9}"/>
              </a:ext>
            </a:extLst>
          </p:cNvPr>
          <p:cNvSpPr txBox="1"/>
          <p:nvPr/>
        </p:nvSpPr>
        <p:spPr>
          <a:xfrm>
            <a:off x="1246824" y="2623381"/>
            <a:ext cx="4772974"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grpSp>
        <p:nvGrpSpPr>
          <p:cNvPr id="25" name="Google Shape;114;p2">
            <a:extLst>
              <a:ext uri="{FF2B5EF4-FFF2-40B4-BE49-F238E27FC236}">
                <a16:creationId xmlns:a16="http://schemas.microsoft.com/office/drawing/2014/main" id="{D3901A11-411C-C0EF-511E-67D6931C9465}"/>
              </a:ext>
            </a:extLst>
          </p:cNvPr>
          <p:cNvGrpSpPr/>
          <p:nvPr/>
        </p:nvGrpSpPr>
        <p:grpSpPr>
          <a:xfrm>
            <a:off x="735314" y="454219"/>
            <a:ext cx="366917" cy="430777"/>
            <a:chOff x="5526246" y="1011207"/>
            <a:chExt cx="592757" cy="632658"/>
          </a:xfrm>
        </p:grpSpPr>
        <p:sp>
          <p:nvSpPr>
            <p:cNvPr id="26" name="Google Shape;115;p2">
              <a:extLst>
                <a:ext uri="{FF2B5EF4-FFF2-40B4-BE49-F238E27FC236}">
                  <a16:creationId xmlns:a16="http://schemas.microsoft.com/office/drawing/2014/main" id="{53CCC68D-C80F-B9D9-7441-9F147C5D2D9D}"/>
                </a:ext>
              </a:extLst>
            </p:cNvPr>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 name="Google Shape;116;p2">
              <a:extLst>
                <a:ext uri="{FF2B5EF4-FFF2-40B4-BE49-F238E27FC236}">
                  <a16:creationId xmlns:a16="http://schemas.microsoft.com/office/drawing/2014/main" id="{9AC37454-9BAD-ACFE-7435-09E3E72071B5}"/>
                </a:ext>
              </a:extLst>
            </p:cNvPr>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8" name="Google Shape;117;p2">
              <a:extLst>
                <a:ext uri="{FF2B5EF4-FFF2-40B4-BE49-F238E27FC236}">
                  <a16:creationId xmlns:a16="http://schemas.microsoft.com/office/drawing/2014/main" id="{221FF9E3-9752-D383-69AF-7301106F3613}"/>
                </a:ext>
              </a:extLst>
            </p:cNvPr>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119;p2">
              <a:extLst>
                <a:ext uri="{FF2B5EF4-FFF2-40B4-BE49-F238E27FC236}">
                  <a16:creationId xmlns:a16="http://schemas.microsoft.com/office/drawing/2014/main" id="{3CC06B75-BC86-DE1D-62C4-34E3ED37F4AF}"/>
                </a:ext>
              </a:extLst>
            </p:cNvPr>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0" name="Google Shape;120;p2">
              <a:extLst>
                <a:ext uri="{FF2B5EF4-FFF2-40B4-BE49-F238E27FC236}">
                  <a16:creationId xmlns:a16="http://schemas.microsoft.com/office/drawing/2014/main" id="{09C8BF6C-E456-38A5-1258-29BDD2880060}"/>
                </a:ext>
              </a:extLst>
            </p:cNvPr>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38" name="TextBox 37">
            <a:extLst>
              <a:ext uri="{FF2B5EF4-FFF2-40B4-BE49-F238E27FC236}">
                <a16:creationId xmlns:a16="http://schemas.microsoft.com/office/drawing/2014/main" id="{C199EE40-9681-ED20-55CC-B08E331221D8}"/>
              </a:ext>
            </a:extLst>
          </p:cNvPr>
          <p:cNvSpPr txBox="1"/>
          <p:nvPr/>
        </p:nvSpPr>
        <p:spPr>
          <a:xfrm>
            <a:off x="735314" y="1299551"/>
            <a:ext cx="7415038" cy="1200329"/>
          </a:xfrm>
          <a:prstGeom prst="rect">
            <a:avLst/>
          </a:prstGeom>
          <a:noFill/>
        </p:spPr>
        <p:txBody>
          <a:bodyPr wrap="square" rtlCol="0">
            <a:spAutoFit/>
          </a:bodyPr>
          <a:lstStyle/>
          <a:p>
            <a:pPr marL="285750" indent="-285750">
              <a:spcAft>
                <a:spcPts val="600"/>
              </a:spcAft>
              <a:buFont typeface="Wingdings" pitchFamily="2" charset="2"/>
              <a:buChar char="v"/>
            </a:pPr>
            <a:r>
              <a:rPr lang="en-US" b="0" i="0" u="none" strike="noStrike" dirty="0">
                <a:effectLst/>
                <a:latin typeface="Times New Roman" panose="02020603050405020304" pitchFamily="18" charset="0"/>
                <a:cs typeface="Times New Roman" panose="02020603050405020304" pitchFamily="18" charset="0"/>
              </a:rPr>
              <a:t>The most influential factors in predicting the hiring status of an employee are annual salary, year of birth (YOB), years of experience, and company size in numerical features and categorical feature of job location state (Job_loc_state) also plays a significant role in determining the hiring status.</a:t>
            </a:r>
            <a:endParaRPr lang="en-US"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A06B25DF-C1CB-BAD3-CAFE-04F0FC4417F1}"/>
              </a:ext>
            </a:extLst>
          </p:cNvPr>
          <p:cNvSpPr txBox="1"/>
          <p:nvPr/>
        </p:nvSpPr>
        <p:spPr>
          <a:xfrm>
            <a:off x="1269837" y="454219"/>
            <a:ext cx="6998774"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 Feature Importance – Numerical Feature</a:t>
            </a:r>
            <a:endParaRPr lang="en-US" sz="28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15FDA1DD-27A4-10DE-364B-EFA42C6A508E}"/>
              </a:ext>
            </a:extLst>
          </p:cNvPr>
          <p:cNvPicPr>
            <a:picLocks noChangeAspect="1"/>
          </p:cNvPicPr>
          <p:nvPr/>
        </p:nvPicPr>
        <p:blipFill>
          <a:blip r:embed="rId2"/>
          <a:stretch>
            <a:fillRect/>
          </a:stretch>
        </p:blipFill>
        <p:spPr>
          <a:xfrm>
            <a:off x="418452" y="2776880"/>
            <a:ext cx="7427259" cy="3990328"/>
          </a:xfrm>
          <a:prstGeom prst="rect">
            <a:avLst/>
          </a:prstGeom>
        </p:spPr>
      </p:pic>
    </p:spTree>
    <p:extLst>
      <p:ext uri="{BB962C8B-B14F-4D97-AF65-F5344CB8AC3E}">
        <p14:creationId xmlns:p14="http://schemas.microsoft.com/office/powerpoint/2010/main" val="139477512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1046614" y="-151001"/>
            <a:ext cx="9717463" cy="1720524"/>
          </a:xfrm>
        </p:spPr>
        <p:txBody>
          <a:bodyPr vert="horz" lIns="91440" tIns="45720" rIns="91440" bIns="45720" rtlCol="0" anchor="ctr">
            <a:normAutofit/>
          </a:bodyPr>
          <a:lstStyle/>
          <a:p>
            <a:pPr>
              <a:spcAft>
                <a:spcPts val="600"/>
              </a:spcAft>
            </a:pPr>
            <a:r>
              <a:rPr lang="en-US" sz="2800" b="1" dirty="0">
                <a:latin typeface="Times New Roman" panose="02020603050405020304" pitchFamily="18" charset="0"/>
                <a:cs typeface="Times New Roman" panose="02020603050405020304" pitchFamily="18" charset="0"/>
              </a:rPr>
              <a:t> </a:t>
            </a:r>
            <a:r>
              <a:rPr lang="en-US" sz="3600" b="1" dirty="0">
                <a:latin typeface="Times New Roman" panose="02020603050405020304" pitchFamily="18" charset="0"/>
                <a:cs typeface="Times New Roman" panose="02020603050405020304" pitchFamily="18" charset="0"/>
              </a:rPr>
              <a:t>AutoML</a:t>
            </a:r>
          </a:p>
        </p:txBody>
      </p:sp>
      <p:sp>
        <p:nvSpPr>
          <p:cNvPr id="36" name="TextBox 35">
            <a:extLst>
              <a:ext uri="{FF2B5EF4-FFF2-40B4-BE49-F238E27FC236}">
                <a16:creationId xmlns:a16="http://schemas.microsoft.com/office/drawing/2014/main" id="{065319C1-D7ED-B00E-168A-21781E724413}"/>
              </a:ext>
            </a:extLst>
          </p:cNvPr>
          <p:cNvSpPr txBox="1"/>
          <p:nvPr/>
        </p:nvSpPr>
        <p:spPr>
          <a:xfrm>
            <a:off x="838201" y="1542665"/>
            <a:ext cx="5234272" cy="343684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XG BOOST is the Winner </a:t>
            </a:r>
          </a:p>
        </p:txBody>
      </p:sp>
      <p:sp>
        <p:nvSpPr>
          <p:cNvPr id="4" name="TextBox 3">
            <a:extLst>
              <a:ext uri="{FF2B5EF4-FFF2-40B4-BE49-F238E27FC236}">
                <a16:creationId xmlns:a16="http://schemas.microsoft.com/office/drawing/2014/main" id="{B5FFE9E1-D3B3-F489-5B93-CEE4D8EB4FE9}"/>
              </a:ext>
            </a:extLst>
          </p:cNvPr>
          <p:cNvSpPr txBox="1"/>
          <p:nvPr/>
        </p:nvSpPr>
        <p:spPr>
          <a:xfrm>
            <a:off x="1246824" y="2623381"/>
            <a:ext cx="4772974"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grpSp>
        <p:nvGrpSpPr>
          <p:cNvPr id="25" name="Google Shape;114;p2">
            <a:extLst>
              <a:ext uri="{FF2B5EF4-FFF2-40B4-BE49-F238E27FC236}">
                <a16:creationId xmlns:a16="http://schemas.microsoft.com/office/drawing/2014/main" id="{D3901A11-411C-C0EF-511E-67D6931C9465}"/>
              </a:ext>
            </a:extLst>
          </p:cNvPr>
          <p:cNvGrpSpPr/>
          <p:nvPr/>
        </p:nvGrpSpPr>
        <p:grpSpPr>
          <a:xfrm>
            <a:off x="701024" y="454219"/>
            <a:ext cx="366917" cy="430777"/>
            <a:chOff x="5526246" y="1011207"/>
            <a:chExt cx="592757" cy="632658"/>
          </a:xfrm>
        </p:grpSpPr>
        <p:sp>
          <p:nvSpPr>
            <p:cNvPr id="26" name="Google Shape;115;p2">
              <a:extLst>
                <a:ext uri="{FF2B5EF4-FFF2-40B4-BE49-F238E27FC236}">
                  <a16:creationId xmlns:a16="http://schemas.microsoft.com/office/drawing/2014/main" id="{53CCC68D-C80F-B9D9-7441-9F147C5D2D9D}"/>
                </a:ext>
              </a:extLst>
            </p:cNvPr>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 name="Google Shape;116;p2">
              <a:extLst>
                <a:ext uri="{FF2B5EF4-FFF2-40B4-BE49-F238E27FC236}">
                  <a16:creationId xmlns:a16="http://schemas.microsoft.com/office/drawing/2014/main" id="{9AC37454-9BAD-ACFE-7435-09E3E72071B5}"/>
                </a:ext>
              </a:extLst>
            </p:cNvPr>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8" name="Google Shape;117;p2">
              <a:extLst>
                <a:ext uri="{FF2B5EF4-FFF2-40B4-BE49-F238E27FC236}">
                  <a16:creationId xmlns:a16="http://schemas.microsoft.com/office/drawing/2014/main" id="{221FF9E3-9752-D383-69AF-7301106F3613}"/>
                </a:ext>
              </a:extLst>
            </p:cNvPr>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119;p2">
              <a:extLst>
                <a:ext uri="{FF2B5EF4-FFF2-40B4-BE49-F238E27FC236}">
                  <a16:creationId xmlns:a16="http://schemas.microsoft.com/office/drawing/2014/main" id="{3CC06B75-BC86-DE1D-62C4-34E3ED37F4AF}"/>
                </a:ext>
              </a:extLst>
            </p:cNvPr>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0" name="Google Shape;120;p2">
              <a:extLst>
                <a:ext uri="{FF2B5EF4-FFF2-40B4-BE49-F238E27FC236}">
                  <a16:creationId xmlns:a16="http://schemas.microsoft.com/office/drawing/2014/main" id="{09C8BF6C-E456-38A5-1258-29BDD2880060}"/>
                </a:ext>
              </a:extLst>
            </p:cNvPr>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38" name="TextBox 37">
            <a:extLst>
              <a:ext uri="{FF2B5EF4-FFF2-40B4-BE49-F238E27FC236}">
                <a16:creationId xmlns:a16="http://schemas.microsoft.com/office/drawing/2014/main" id="{C199EE40-9681-ED20-55CC-B08E331221D8}"/>
              </a:ext>
            </a:extLst>
          </p:cNvPr>
          <p:cNvSpPr txBox="1"/>
          <p:nvPr/>
        </p:nvSpPr>
        <p:spPr>
          <a:xfrm>
            <a:off x="735314" y="2768116"/>
            <a:ext cx="3960254" cy="1477328"/>
          </a:xfrm>
          <a:prstGeom prst="rect">
            <a:avLst/>
          </a:prstGeom>
          <a:noFill/>
        </p:spPr>
        <p:txBody>
          <a:bodyPr wrap="square" rtlCol="0">
            <a:spAutoFit/>
          </a:bodyPr>
          <a:lstStyle/>
          <a:p>
            <a:pPr marL="285750" indent="-285750">
              <a:buFont typeface="Wingdings" pitchFamily="2" charset="2"/>
              <a:buChar char="v"/>
            </a:pPr>
            <a:r>
              <a:rPr lang="en-US" dirty="0">
                <a:latin typeface="Times New Roman" panose="02020603050405020304" pitchFamily="18" charset="0"/>
                <a:cs typeface="Times New Roman" panose="02020603050405020304" pitchFamily="18" charset="0"/>
              </a:rPr>
              <a:t>XG Boost Classifier is the best model to solve such talent management problems with the </a:t>
            </a:r>
            <a:r>
              <a:rPr lang="en-US" dirty="0" err="1">
                <a:latin typeface="Times New Roman" panose="02020603050405020304" pitchFamily="18" charset="0"/>
                <a:cs typeface="Times New Roman" panose="02020603050405020304" pitchFamily="18" charset="0"/>
              </a:rPr>
              <a:t>max_depth</a:t>
            </a:r>
            <a:r>
              <a:rPr lang="en-US" dirty="0">
                <a:latin typeface="Times New Roman" panose="02020603050405020304" pitchFamily="18" charset="0"/>
                <a:cs typeface="Times New Roman" panose="02020603050405020304" pitchFamily="18" charset="0"/>
              </a:rPr>
              <a:t>=9, minimum child weight=7 and </a:t>
            </a:r>
            <a:r>
              <a:rPr lang="en-US" dirty="0" err="1">
                <a:latin typeface="Times New Roman" panose="02020603050405020304" pitchFamily="18" charset="0"/>
                <a:cs typeface="Times New Roman" panose="02020603050405020304" pitchFamily="18" charset="0"/>
              </a:rPr>
              <a:t>learning_rate</a:t>
            </a:r>
            <a:r>
              <a:rPr lang="en-US" dirty="0">
                <a:latin typeface="Times New Roman" panose="02020603050405020304" pitchFamily="18" charset="0"/>
                <a:cs typeface="Times New Roman" panose="02020603050405020304" pitchFamily="18" charset="0"/>
              </a:rPr>
              <a:t>=0.001.</a:t>
            </a:r>
          </a:p>
        </p:txBody>
      </p:sp>
      <p:pic>
        <p:nvPicPr>
          <p:cNvPr id="7" name="Picture 6" descr="Golden trophy">
            <a:extLst>
              <a:ext uri="{FF2B5EF4-FFF2-40B4-BE49-F238E27FC236}">
                <a16:creationId xmlns:a16="http://schemas.microsoft.com/office/drawing/2014/main" id="{B242CEF2-3C1C-DCE5-7602-A62A7A447B63}"/>
              </a:ext>
            </a:extLst>
          </p:cNvPr>
          <p:cNvPicPr>
            <a:picLocks noChangeAspect="1"/>
          </p:cNvPicPr>
          <p:nvPr/>
        </p:nvPicPr>
        <p:blipFill>
          <a:blip r:embed="rId2"/>
          <a:stretch>
            <a:fillRect/>
          </a:stretch>
        </p:blipFill>
        <p:spPr>
          <a:xfrm>
            <a:off x="3843676" y="1425923"/>
            <a:ext cx="703610" cy="651324"/>
          </a:xfrm>
          <a:prstGeom prst="rect">
            <a:avLst/>
          </a:prstGeom>
        </p:spPr>
      </p:pic>
      <p:sp>
        <p:nvSpPr>
          <p:cNvPr id="8" name="TextBox 7">
            <a:extLst>
              <a:ext uri="{FF2B5EF4-FFF2-40B4-BE49-F238E27FC236}">
                <a16:creationId xmlns:a16="http://schemas.microsoft.com/office/drawing/2014/main" id="{4507D2AF-3012-C8D3-F170-8D4507C24C0C}"/>
              </a:ext>
            </a:extLst>
          </p:cNvPr>
          <p:cNvSpPr txBox="1"/>
          <p:nvPr/>
        </p:nvSpPr>
        <p:spPr>
          <a:xfrm>
            <a:off x="1046615" y="2426227"/>
            <a:ext cx="3500672" cy="369332"/>
          </a:xfrm>
          <a:prstGeom prst="rect">
            <a:avLst/>
          </a:prstGeom>
          <a:noFill/>
        </p:spPr>
        <p:txBody>
          <a:bodyPr wrap="square" rtlCol="0">
            <a:spAutoFit/>
          </a:bodyPr>
          <a:lstStyle/>
          <a:p>
            <a:r>
              <a:rPr lang="en-US" dirty="0"/>
              <a:t>AutoML: -</a:t>
            </a:r>
          </a:p>
        </p:txBody>
      </p:sp>
      <p:pic>
        <p:nvPicPr>
          <p:cNvPr id="10" name="Picture 9">
            <a:extLst>
              <a:ext uri="{FF2B5EF4-FFF2-40B4-BE49-F238E27FC236}">
                <a16:creationId xmlns:a16="http://schemas.microsoft.com/office/drawing/2014/main" id="{143F1C6C-8273-4879-9C36-D66FFFFE44A3}"/>
              </a:ext>
            </a:extLst>
          </p:cNvPr>
          <p:cNvPicPr>
            <a:picLocks noChangeAspect="1"/>
          </p:cNvPicPr>
          <p:nvPr/>
        </p:nvPicPr>
        <p:blipFill>
          <a:blip r:embed="rId3"/>
          <a:stretch>
            <a:fillRect/>
          </a:stretch>
        </p:blipFill>
        <p:spPr>
          <a:xfrm>
            <a:off x="4827654" y="277541"/>
            <a:ext cx="7036335" cy="5899422"/>
          </a:xfrm>
          <a:prstGeom prst="rect">
            <a:avLst/>
          </a:prstGeom>
        </p:spPr>
      </p:pic>
    </p:spTree>
    <p:extLst>
      <p:ext uri="{BB962C8B-B14F-4D97-AF65-F5344CB8AC3E}">
        <p14:creationId xmlns:p14="http://schemas.microsoft.com/office/powerpoint/2010/main" val="314670654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Shape 44">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0" y="713312"/>
            <a:ext cx="4038600" cy="5431376"/>
          </a:xfrm>
        </p:spPr>
        <p:txBody>
          <a:bodyPr vert="horz" lIns="91440" tIns="45720" rIns="91440" bIns="45720" rtlCol="0" anchor="ctr">
            <a:normAutofit/>
          </a:bodyPr>
          <a:lstStyle/>
          <a:p>
            <a:pPr>
              <a:spcAft>
                <a:spcPts val="600"/>
              </a:spcAft>
            </a:pPr>
            <a:br>
              <a:rPr lang="en-US" kern="1200">
                <a:solidFill>
                  <a:schemeClr val="tx1"/>
                </a:solidFill>
                <a:latin typeface="+mj-lt"/>
                <a:ea typeface="+mj-ea"/>
                <a:cs typeface="+mj-cs"/>
              </a:rPr>
            </a:br>
            <a:endParaRPr lang="en-US" b="1" kern="1200">
              <a:solidFill>
                <a:schemeClr val="tx1"/>
              </a:solidFill>
              <a:latin typeface="+mj-lt"/>
              <a:ea typeface="+mj-ea"/>
              <a:cs typeface="+mj-cs"/>
            </a:endParaRPr>
          </a:p>
        </p:txBody>
      </p:sp>
      <p:sp>
        <p:nvSpPr>
          <p:cNvPr id="6" name="TextBox 5">
            <a:extLst>
              <a:ext uri="{FF2B5EF4-FFF2-40B4-BE49-F238E27FC236}">
                <a16:creationId xmlns:a16="http://schemas.microsoft.com/office/drawing/2014/main" id="{A06B25DF-C1CB-BAD3-CAFE-04F0FC4417F1}"/>
              </a:ext>
            </a:extLst>
          </p:cNvPr>
          <p:cNvSpPr txBox="1"/>
          <p:nvPr/>
        </p:nvSpPr>
        <p:spPr>
          <a:xfrm>
            <a:off x="6095999" y="713313"/>
            <a:ext cx="5257801" cy="5431376"/>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p>
        </p:txBody>
      </p:sp>
      <p:sp>
        <p:nvSpPr>
          <p:cNvPr id="36" name="TextBox 35">
            <a:extLst>
              <a:ext uri="{FF2B5EF4-FFF2-40B4-BE49-F238E27FC236}">
                <a16:creationId xmlns:a16="http://schemas.microsoft.com/office/drawing/2014/main" id="{065319C1-D7ED-B00E-168A-21781E724413}"/>
              </a:ext>
            </a:extLst>
          </p:cNvPr>
          <p:cNvSpPr txBox="1"/>
          <p:nvPr/>
        </p:nvSpPr>
        <p:spPr>
          <a:xfrm>
            <a:off x="838201" y="740229"/>
            <a:ext cx="5669806" cy="5436734"/>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p>
        </p:txBody>
      </p:sp>
      <p:sp>
        <p:nvSpPr>
          <p:cNvPr id="4" name="TextBox 3">
            <a:extLst>
              <a:ext uri="{FF2B5EF4-FFF2-40B4-BE49-F238E27FC236}">
                <a16:creationId xmlns:a16="http://schemas.microsoft.com/office/drawing/2014/main" id="{B5FFE9E1-D3B3-F489-5B93-CEE4D8EB4FE9}"/>
              </a:ext>
            </a:extLst>
          </p:cNvPr>
          <p:cNvSpPr txBox="1"/>
          <p:nvPr/>
        </p:nvSpPr>
        <p:spPr>
          <a:xfrm>
            <a:off x="1246824" y="2623381"/>
            <a:ext cx="4772974"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grpSp>
        <p:nvGrpSpPr>
          <p:cNvPr id="3" name="Google Shape;131;p2">
            <a:extLst>
              <a:ext uri="{FF2B5EF4-FFF2-40B4-BE49-F238E27FC236}">
                <a16:creationId xmlns:a16="http://schemas.microsoft.com/office/drawing/2014/main" id="{F81356A2-0284-B331-0727-D382400E61B8}"/>
              </a:ext>
            </a:extLst>
          </p:cNvPr>
          <p:cNvGrpSpPr/>
          <p:nvPr/>
        </p:nvGrpSpPr>
        <p:grpSpPr>
          <a:xfrm>
            <a:off x="916699" y="613131"/>
            <a:ext cx="445820" cy="425246"/>
            <a:chOff x="8338678" y="5506443"/>
            <a:chExt cx="720227" cy="686989"/>
          </a:xfrm>
        </p:grpSpPr>
        <p:sp>
          <p:nvSpPr>
            <p:cNvPr id="7" name="Google Shape;132;p2">
              <a:extLst>
                <a:ext uri="{FF2B5EF4-FFF2-40B4-BE49-F238E27FC236}">
                  <a16:creationId xmlns:a16="http://schemas.microsoft.com/office/drawing/2014/main" id="{3C9CDAA5-FEF4-9F6A-9ADB-E41E9E595549}"/>
                </a:ext>
              </a:extLst>
            </p:cNvPr>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 name="Google Shape;133;p2">
              <a:extLst>
                <a:ext uri="{FF2B5EF4-FFF2-40B4-BE49-F238E27FC236}">
                  <a16:creationId xmlns:a16="http://schemas.microsoft.com/office/drawing/2014/main" id="{93939A52-DBF8-3C02-794F-175C60F46580}"/>
                </a:ext>
              </a:extLst>
            </p:cNvPr>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4;p2">
              <a:extLst>
                <a:ext uri="{FF2B5EF4-FFF2-40B4-BE49-F238E27FC236}">
                  <a16:creationId xmlns:a16="http://schemas.microsoft.com/office/drawing/2014/main" id="{C2FF5930-99CF-3860-C2C6-A2E017912DAA}"/>
                </a:ext>
              </a:extLst>
            </p:cNvPr>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 name="Google Shape;135;p2">
              <a:extLst>
                <a:ext uri="{FF2B5EF4-FFF2-40B4-BE49-F238E27FC236}">
                  <a16:creationId xmlns:a16="http://schemas.microsoft.com/office/drawing/2014/main" id="{FB0286E3-5183-AA67-D1E1-C7471FBA63C0}"/>
                </a:ext>
              </a:extLst>
            </p:cNvPr>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 name="Google Shape;136;p2">
              <a:extLst>
                <a:ext uri="{FF2B5EF4-FFF2-40B4-BE49-F238E27FC236}">
                  <a16:creationId xmlns:a16="http://schemas.microsoft.com/office/drawing/2014/main" id="{619F310A-0D0B-E7B5-AEA8-9A6398E06CB4}"/>
                </a:ext>
              </a:extLst>
            </p:cNvPr>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 name="Google Shape;137;p2">
              <a:extLst>
                <a:ext uri="{FF2B5EF4-FFF2-40B4-BE49-F238E27FC236}">
                  <a16:creationId xmlns:a16="http://schemas.microsoft.com/office/drawing/2014/main" id="{0D377962-36D7-90D2-9BD2-D014B1FA3643}"/>
                </a:ext>
              </a:extLst>
            </p:cNvPr>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59" name="TextBox 37">
            <a:extLst>
              <a:ext uri="{FF2B5EF4-FFF2-40B4-BE49-F238E27FC236}">
                <a16:creationId xmlns:a16="http://schemas.microsoft.com/office/drawing/2014/main" id="{C199EE40-9681-ED20-55CC-B08E331221D8}"/>
              </a:ext>
            </a:extLst>
          </p:cNvPr>
          <p:cNvSpPr txBox="1"/>
          <p:nvPr/>
        </p:nvSpPr>
        <p:spPr>
          <a:xfrm>
            <a:off x="838199" y="1507020"/>
            <a:ext cx="10762129" cy="5432256"/>
          </a:xfrm>
          <a:prstGeom prst="rect">
            <a:avLst/>
          </a:prstGeom>
          <a:solidFill>
            <a:schemeClr val="bg1">
              <a:alpha val="10570"/>
            </a:schemeClr>
          </a:solidFill>
        </p:spPr>
        <p:txBody>
          <a:bodyPr wrap="square" rtlCol="0">
            <a:spAutoFit/>
          </a:bodyPr>
          <a:lstStyle/>
          <a:p>
            <a:pPr marL="285750" indent="-285750">
              <a:spcAft>
                <a:spcPts val="600"/>
              </a:spcAft>
              <a:buFont typeface="Wingdings" pitchFamily="2" charset="2"/>
              <a:buChar char="v"/>
            </a:pPr>
            <a:r>
              <a:rPr lang="en-US" sz="1600" dirty="0">
                <a:latin typeface="Times New Roman" panose="02020603050405020304" pitchFamily="18" charset="0"/>
                <a:cs typeface="Times New Roman" panose="02020603050405020304" pitchFamily="18" charset="0"/>
              </a:rPr>
              <a:t>Annual Salary, YOB, Year of Experience, and Company size are the most important numerical features to predict the hiring status and Job_loc_state is one of the top categorical feature.</a:t>
            </a:r>
          </a:p>
          <a:p>
            <a:pPr marL="285750" indent="-285750">
              <a:spcAft>
                <a:spcPts val="600"/>
              </a:spcAft>
              <a:buFont typeface="Wingdings" pitchFamily="2" charset="2"/>
              <a:buChar char="v"/>
            </a:pPr>
            <a:r>
              <a:rPr lang="en-US" sz="1600" dirty="0">
                <a:latin typeface="Times New Roman" panose="02020603050405020304" pitchFamily="18" charset="0"/>
                <a:cs typeface="Times New Roman" panose="02020603050405020304" pitchFamily="18" charset="0"/>
              </a:rPr>
              <a:t>XG Boost with </a:t>
            </a:r>
            <a:r>
              <a:rPr lang="en-US" sz="1600" dirty="0" err="1">
                <a:latin typeface="Times New Roman" panose="02020603050405020304" pitchFamily="18" charset="0"/>
                <a:cs typeface="Times New Roman" panose="02020603050405020304" pitchFamily="18" charset="0"/>
              </a:rPr>
              <a:t>max_depth</a:t>
            </a:r>
            <a:r>
              <a:rPr lang="en-US" sz="1600" dirty="0">
                <a:latin typeface="Times New Roman" panose="02020603050405020304" pitchFamily="18" charset="0"/>
                <a:cs typeface="Times New Roman" panose="02020603050405020304" pitchFamily="18" charset="0"/>
              </a:rPr>
              <a:t>=9, minimum child weight=7, and </a:t>
            </a:r>
            <a:r>
              <a:rPr lang="en-US" sz="1600" dirty="0" err="1">
                <a:latin typeface="Times New Roman" panose="02020603050405020304" pitchFamily="18" charset="0"/>
                <a:cs typeface="Times New Roman" panose="02020603050405020304" pitchFamily="18" charset="0"/>
              </a:rPr>
              <a:t>learning_rate</a:t>
            </a:r>
            <a:r>
              <a:rPr lang="en-US" sz="1600" dirty="0">
                <a:latin typeface="Times New Roman" panose="02020603050405020304" pitchFamily="18" charset="0"/>
                <a:cs typeface="Times New Roman" panose="02020603050405020304" pitchFamily="18" charset="0"/>
              </a:rPr>
              <a:t>=0.001 is the best model to predict the Hiring status of an employee.</a:t>
            </a:r>
          </a:p>
          <a:p>
            <a:pPr marL="285750" indent="-285750">
              <a:spcAft>
                <a:spcPts val="600"/>
              </a:spcAft>
              <a:buFont typeface="Wingdings" pitchFamily="2" charset="2"/>
              <a:buChar char="v"/>
            </a:pPr>
            <a:r>
              <a:rPr lang="en-US" sz="1600" b="0" i="0" u="none" strike="noStrike" dirty="0">
                <a:effectLst/>
                <a:latin typeface="Times New Roman" panose="02020603050405020304" pitchFamily="18" charset="0"/>
                <a:cs typeface="Times New Roman" panose="02020603050405020304" pitchFamily="18" charset="0"/>
              </a:rPr>
              <a:t>AI can significantly improve the candidate selection process by automating high-volume, repetitive tasks and identifying and ranking the best matches between resumes and roles.</a:t>
            </a:r>
            <a:endParaRPr lang="en-US" sz="1600" dirty="0">
              <a:latin typeface="Times New Roman" panose="02020603050405020304" pitchFamily="18" charset="0"/>
              <a:cs typeface="Times New Roman" panose="02020603050405020304" pitchFamily="18" charset="0"/>
            </a:endParaRPr>
          </a:p>
          <a:p>
            <a:pPr marL="285750" indent="-285750">
              <a:spcAft>
                <a:spcPts val="600"/>
              </a:spcAft>
              <a:buFont typeface="Wingdings" pitchFamily="2" charset="2"/>
              <a:buChar char="v"/>
            </a:pPr>
            <a:r>
              <a:rPr lang="en-US" sz="1600" dirty="0">
                <a:latin typeface="Times New Roman" panose="02020603050405020304" pitchFamily="18" charset="0"/>
                <a:cs typeface="Times New Roman" panose="02020603050405020304" pitchFamily="18" charset="0"/>
              </a:rPr>
              <a:t>Telecommunication and healthcare are the most demanding sectors with the most number of jobs.</a:t>
            </a:r>
          </a:p>
          <a:p>
            <a:pPr marL="285750" indent="-285750">
              <a:spcAft>
                <a:spcPts val="600"/>
              </a:spcAft>
              <a:buFont typeface="Wingdings" pitchFamily="2" charset="2"/>
              <a:buChar char="v"/>
            </a:pPr>
            <a:r>
              <a:rPr lang="en-US" sz="1600" dirty="0">
                <a:latin typeface="Times New Roman" panose="02020603050405020304" pitchFamily="18" charset="0"/>
                <a:cs typeface="Times New Roman" panose="02020603050405020304" pitchFamily="18" charset="0"/>
              </a:rPr>
              <a:t>Texas, California, New York, and </a:t>
            </a:r>
            <a:r>
              <a:rPr lang="en-US" sz="1600" b="0" i="0" u="none" strike="noStrike" dirty="0">
                <a:effectLst/>
                <a:latin typeface="Times New Roman" panose="02020603050405020304" pitchFamily="18" charset="0"/>
                <a:cs typeface="Times New Roman" panose="02020603050405020304" pitchFamily="18" charset="0"/>
              </a:rPr>
              <a:t>Pennsylvania are the cities most popular for Job seekers.</a:t>
            </a:r>
          </a:p>
          <a:p>
            <a:pPr marL="285750" indent="-285750">
              <a:spcAft>
                <a:spcPts val="600"/>
              </a:spcAft>
              <a:buFont typeface="Wingdings" pitchFamily="2" charset="2"/>
              <a:buChar char="v"/>
            </a:pPr>
            <a:r>
              <a:rPr lang="en-US" sz="1600" dirty="0">
                <a:latin typeface="Times New Roman" panose="02020603050405020304" pitchFamily="18" charset="0"/>
                <a:cs typeface="Times New Roman" panose="02020603050405020304" pitchFamily="18" charset="0"/>
              </a:rPr>
              <a:t>The United States is the most popular country for Job seeker and have a maximum number of Jobs.</a:t>
            </a:r>
          </a:p>
          <a:p>
            <a:pPr marL="285750" indent="-285750">
              <a:spcAft>
                <a:spcPts val="600"/>
              </a:spcAft>
              <a:buFont typeface="Wingdings" pitchFamily="2" charset="2"/>
              <a:buChar char="v"/>
            </a:pPr>
            <a:endParaRPr lang="en-US" sz="1600" dirty="0">
              <a:latin typeface="Times New Roman" panose="02020603050405020304" pitchFamily="18" charset="0"/>
              <a:cs typeface="Times New Roman" panose="02020603050405020304" pitchFamily="18" charset="0"/>
            </a:endParaRPr>
          </a:p>
          <a:p>
            <a:pPr marL="285750" indent="-285750">
              <a:spcAft>
                <a:spcPts val="600"/>
              </a:spcAft>
              <a:buFont typeface="Wingdings" pitchFamily="2" charset="2"/>
              <a:buChar char="q"/>
            </a:pPr>
            <a:r>
              <a:rPr lang="en-US" sz="1600" b="1" dirty="0">
                <a:latin typeface="Times New Roman" panose="02020603050405020304" pitchFamily="18" charset="0"/>
                <a:cs typeface="Times New Roman" panose="02020603050405020304" pitchFamily="18" charset="0"/>
              </a:rPr>
              <a:t>Future Work: -</a:t>
            </a:r>
          </a:p>
          <a:p>
            <a:pPr marL="285750" indent="-285750">
              <a:spcAft>
                <a:spcPts val="600"/>
              </a:spcAft>
              <a:buFont typeface="Wingdings" pitchFamily="2" charset="2"/>
              <a:buChar char="v"/>
            </a:pPr>
            <a:r>
              <a:rPr lang="en-US" sz="1600" dirty="0">
                <a:latin typeface="Times New Roman" panose="02020603050405020304" pitchFamily="18" charset="0"/>
                <a:cs typeface="Times New Roman" panose="02020603050405020304" pitchFamily="18" charset="0"/>
              </a:rPr>
              <a:t>Utilize other talent management dataset using APIs with more features like skills, University, and Resume. Utilize Deep Learning Techniques and NLP on that dataset.</a:t>
            </a:r>
          </a:p>
          <a:p>
            <a:pPr marL="285750" indent="-285750">
              <a:spcAft>
                <a:spcPts val="600"/>
              </a:spcAft>
              <a:buFont typeface="Wingdings" pitchFamily="2" charset="2"/>
              <a:buChar char="v"/>
            </a:pPr>
            <a:r>
              <a:rPr lang="en-US" sz="1600" dirty="0">
                <a:latin typeface="Times New Roman" panose="02020603050405020304" pitchFamily="18" charset="0"/>
                <a:cs typeface="Times New Roman" panose="02020603050405020304" pitchFamily="18" charset="0"/>
              </a:rPr>
              <a:t>Leverage K-fold Cross-Validation, and Clustering techniques to handle the imbalance dataset.</a:t>
            </a:r>
          </a:p>
          <a:p>
            <a:pPr marL="285750" indent="-285750">
              <a:spcAft>
                <a:spcPts val="600"/>
              </a:spcAft>
              <a:buFont typeface="Wingdings" pitchFamily="2" charset="2"/>
              <a:buChar char="v"/>
            </a:pPr>
            <a:r>
              <a:rPr lang="en-US" sz="1600" dirty="0">
                <a:latin typeface="Times New Roman" panose="02020603050405020304" pitchFamily="18" charset="0"/>
                <a:cs typeface="Times New Roman" panose="02020603050405020304" pitchFamily="18" charset="0"/>
              </a:rPr>
              <a:t>Learn more about the business understanding of ATS, HRIS, and Talent Management data and conduct a survey with people analytics/HR analytics professionals to understand more about this field.</a:t>
            </a:r>
            <a:br>
              <a:rPr lang="en-US" dirty="0"/>
            </a:br>
            <a:endParaRPr lang="en-US" dirty="0"/>
          </a:p>
          <a:p>
            <a:pPr marL="285750" indent="-285750">
              <a:spcAft>
                <a:spcPts val="600"/>
              </a:spcAft>
              <a:buFont typeface="Wingdings" pitchFamily="2" charset="2"/>
              <a:buChar char="v"/>
            </a:pPr>
            <a:endParaRPr lang="en-US" dirty="0"/>
          </a:p>
        </p:txBody>
      </p:sp>
      <p:sp>
        <p:nvSpPr>
          <p:cNvPr id="15" name="TextBox 14">
            <a:extLst>
              <a:ext uri="{FF2B5EF4-FFF2-40B4-BE49-F238E27FC236}">
                <a16:creationId xmlns:a16="http://schemas.microsoft.com/office/drawing/2014/main" id="{1EFE1B17-AB8F-7A5E-2557-15CC81666553}"/>
              </a:ext>
            </a:extLst>
          </p:cNvPr>
          <p:cNvSpPr txBox="1"/>
          <p:nvPr/>
        </p:nvSpPr>
        <p:spPr>
          <a:xfrm>
            <a:off x="1381578" y="499876"/>
            <a:ext cx="6699432" cy="1077218"/>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 Conclusion &amp; Future Work</a:t>
            </a:r>
          </a:p>
          <a:p>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476914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0" y="713312"/>
            <a:ext cx="4038600" cy="5431376"/>
          </a:xfrm>
        </p:spPr>
        <p:txBody>
          <a:bodyPr vert="horz" lIns="91440" tIns="45720" rIns="91440" bIns="45720" rtlCol="0" anchor="ctr">
            <a:normAutofit/>
          </a:bodyPr>
          <a:lstStyle/>
          <a:p>
            <a:pPr>
              <a:spcAft>
                <a:spcPts val="600"/>
              </a:spcAft>
            </a:pPr>
            <a:br>
              <a:rPr lang="en-US" kern="1200">
                <a:solidFill>
                  <a:schemeClr val="tx1"/>
                </a:solidFill>
                <a:latin typeface="+mj-lt"/>
                <a:ea typeface="+mj-ea"/>
                <a:cs typeface="+mj-cs"/>
              </a:rPr>
            </a:br>
            <a:endParaRPr lang="en-US" b="1" kern="1200">
              <a:solidFill>
                <a:schemeClr val="tx1"/>
              </a:solidFill>
              <a:latin typeface="+mj-lt"/>
              <a:ea typeface="+mj-ea"/>
              <a:cs typeface="+mj-cs"/>
            </a:endParaRPr>
          </a:p>
        </p:txBody>
      </p:sp>
      <p:sp>
        <p:nvSpPr>
          <p:cNvPr id="6" name="TextBox 5">
            <a:extLst>
              <a:ext uri="{FF2B5EF4-FFF2-40B4-BE49-F238E27FC236}">
                <a16:creationId xmlns:a16="http://schemas.microsoft.com/office/drawing/2014/main" id="{A06B25DF-C1CB-BAD3-CAFE-04F0FC4417F1}"/>
              </a:ext>
            </a:extLst>
          </p:cNvPr>
          <p:cNvSpPr txBox="1"/>
          <p:nvPr/>
        </p:nvSpPr>
        <p:spPr>
          <a:xfrm>
            <a:off x="6095999" y="713313"/>
            <a:ext cx="5257801" cy="5431376"/>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p>
        </p:txBody>
      </p:sp>
      <p:sp>
        <p:nvSpPr>
          <p:cNvPr id="36" name="TextBox 35">
            <a:extLst>
              <a:ext uri="{FF2B5EF4-FFF2-40B4-BE49-F238E27FC236}">
                <a16:creationId xmlns:a16="http://schemas.microsoft.com/office/drawing/2014/main" id="{065319C1-D7ED-B00E-168A-21781E724413}"/>
              </a:ext>
            </a:extLst>
          </p:cNvPr>
          <p:cNvSpPr txBox="1"/>
          <p:nvPr/>
        </p:nvSpPr>
        <p:spPr>
          <a:xfrm>
            <a:off x="838201" y="740229"/>
            <a:ext cx="5669806" cy="5436734"/>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p>
        </p:txBody>
      </p:sp>
      <p:sp>
        <p:nvSpPr>
          <p:cNvPr id="4" name="TextBox 3">
            <a:extLst>
              <a:ext uri="{FF2B5EF4-FFF2-40B4-BE49-F238E27FC236}">
                <a16:creationId xmlns:a16="http://schemas.microsoft.com/office/drawing/2014/main" id="{B5FFE9E1-D3B3-F489-5B93-CEE4D8EB4FE9}"/>
              </a:ext>
            </a:extLst>
          </p:cNvPr>
          <p:cNvSpPr txBox="1"/>
          <p:nvPr/>
        </p:nvSpPr>
        <p:spPr>
          <a:xfrm>
            <a:off x="1246824" y="2623381"/>
            <a:ext cx="4772974"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grpSp>
        <p:nvGrpSpPr>
          <p:cNvPr id="3" name="Google Shape;131;p2">
            <a:extLst>
              <a:ext uri="{FF2B5EF4-FFF2-40B4-BE49-F238E27FC236}">
                <a16:creationId xmlns:a16="http://schemas.microsoft.com/office/drawing/2014/main" id="{F81356A2-0284-B331-0727-D382400E61B8}"/>
              </a:ext>
            </a:extLst>
          </p:cNvPr>
          <p:cNvGrpSpPr/>
          <p:nvPr/>
        </p:nvGrpSpPr>
        <p:grpSpPr>
          <a:xfrm>
            <a:off x="916699" y="613131"/>
            <a:ext cx="445820" cy="425246"/>
            <a:chOff x="8338678" y="5506443"/>
            <a:chExt cx="720227" cy="686989"/>
          </a:xfrm>
        </p:grpSpPr>
        <p:sp>
          <p:nvSpPr>
            <p:cNvPr id="7" name="Google Shape;132;p2">
              <a:extLst>
                <a:ext uri="{FF2B5EF4-FFF2-40B4-BE49-F238E27FC236}">
                  <a16:creationId xmlns:a16="http://schemas.microsoft.com/office/drawing/2014/main" id="{3C9CDAA5-FEF4-9F6A-9ADB-E41E9E595549}"/>
                </a:ext>
              </a:extLst>
            </p:cNvPr>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 name="Google Shape;133;p2">
              <a:extLst>
                <a:ext uri="{FF2B5EF4-FFF2-40B4-BE49-F238E27FC236}">
                  <a16:creationId xmlns:a16="http://schemas.microsoft.com/office/drawing/2014/main" id="{93939A52-DBF8-3C02-794F-175C60F46580}"/>
                </a:ext>
              </a:extLst>
            </p:cNvPr>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4;p2">
              <a:extLst>
                <a:ext uri="{FF2B5EF4-FFF2-40B4-BE49-F238E27FC236}">
                  <a16:creationId xmlns:a16="http://schemas.microsoft.com/office/drawing/2014/main" id="{C2FF5930-99CF-3860-C2C6-A2E017912DAA}"/>
                </a:ext>
              </a:extLst>
            </p:cNvPr>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 name="Google Shape;135;p2">
              <a:extLst>
                <a:ext uri="{FF2B5EF4-FFF2-40B4-BE49-F238E27FC236}">
                  <a16:creationId xmlns:a16="http://schemas.microsoft.com/office/drawing/2014/main" id="{FB0286E3-5183-AA67-D1E1-C7471FBA63C0}"/>
                </a:ext>
              </a:extLst>
            </p:cNvPr>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 name="Google Shape;136;p2">
              <a:extLst>
                <a:ext uri="{FF2B5EF4-FFF2-40B4-BE49-F238E27FC236}">
                  <a16:creationId xmlns:a16="http://schemas.microsoft.com/office/drawing/2014/main" id="{619F310A-0D0B-E7B5-AEA8-9A6398E06CB4}"/>
                </a:ext>
              </a:extLst>
            </p:cNvPr>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 name="Google Shape;137;p2">
              <a:extLst>
                <a:ext uri="{FF2B5EF4-FFF2-40B4-BE49-F238E27FC236}">
                  <a16:creationId xmlns:a16="http://schemas.microsoft.com/office/drawing/2014/main" id="{0D377962-36D7-90D2-9BD2-D014B1FA3643}"/>
                </a:ext>
              </a:extLst>
            </p:cNvPr>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59" name="TextBox 37">
            <a:extLst>
              <a:ext uri="{FF2B5EF4-FFF2-40B4-BE49-F238E27FC236}">
                <a16:creationId xmlns:a16="http://schemas.microsoft.com/office/drawing/2014/main" id="{C199EE40-9681-ED20-55CC-B08E331221D8}"/>
              </a:ext>
            </a:extLst>
          </p:cNvPr>
          <p:cNvSpPr txBox="1"/>
          <p:nvPr/>
        </p:nvSpPr>
        <p:spPr>
          <a:xfrm>
            <a:off x="838199" y="1507020"/>
            <a:ext cx="10762129" cy="4308872"/>
          </a:xfrm>
          <a:prstGeom prst="rect">
            <a:avLst/>
          </a:prstGeom>
          <a:solidFill>
            <a:schemeClr val="bg1">
              <a:alpha val="10570"/>
            </a:schemeClr>
          </a:solidFill>
        </p:spPr>
        <p:txBody>
          <a:bodyPr wrap="square" rtlCol="0">
            <a:spAutoFit/>
          </a:bodyPr>
          <a:lstStyle/>
          <a:p>
            <a:pPr marL="285750" indent="-285750" algn="l">
              <a:buFont typeface="Wingdings" pitchFamily="2" charset="2"/>
              <a:buChar char="q"/>
            </a:pPr>
            <a:r>
              <a:rPr lang="en-US" sz="1600" b="0" i="0" u="none" strike="noStrike" dirty="0" err="1">
                <a:solidFill>
                  <a:srgbClr val="000000"/>
                </a:solidFill>
                <a:effectLst/>
              </a:rPr>
              <a:t>Altamiranda</a:t>
            </a:r>
            <a:r>
              <a:rPr lang="en-US" sz="1600" b="0" i="0" u="none" strike="noStrike" dirty="0">
                <a:solidFill>
                  <a:srgbClr val="000000"/>
                </a:solidFill>
                <a:effectLst/>
              </a:rPr>
              <a:t>, D. (2022, August 18). </a:t>
            </a:r>
            <a:r>
              <a:rPr lang="en-US" sz="1600" b="0" i="1" u="none" strike="noStrike" dirty="0">
                <a:solidFill>
                  <a:srgbClr val="000000"/>
                </a:solidFill>
                <a:effectLst/>
              </a:rPr>
              <a:t>Artificial Intelligence in Recruitment and Talent Management</a:t>
            </a:r>
            <a:r>
              <a:rPr lang="en-US" sz="1600" b="0" i="0" u="none" strike="noStrike" dirty="0">
                <a:solidFill>
                  <a:srgbClr val="000000"/>
                </a:solidFill>
                <a:effectLst/>
              </a:rPr>
              <a:t>. Avature. </a:t>
            </a:r>
            <a:r>
              <a:rPr lang="en-US" sz="1600" b="0" i="0" u="none" strike="noStrike" dirty="0">
                <a:solidFill>
                  <a:srgbClr val="000000"/>
                </a:solidFill>
                <a:effectLst/>
                <a:hlinkClick r:id="rId2"/>
              </a:rPr>
              <a:t>https://www.avature.net/blogs/artificial-intelligence-in-recruitment-and-talent-management/</a:t>
            </a:r>
            <a:endParaRPr lang="en-US" sz="1600" b="0" i="0" u="none" strike="noStrike" dirty="0">
              <a:solidFill>
                <a:srgbClr val="000000"/>
              </a:solidFill>
              <a:effectLst/>
            </a:endParaRPr>
          </a:p>
          <a:p>
            <a:pPr marL="285750" indent="-285750" algn="l">
              <a:buFont typeface="Wingdings" pitchFamily="2" charset="2"/>
              <a:buChar char="q"/>
            </a:pPr>
            <a:endParaRPr lang="en-US" sz="1600" b="0" i="0" u="none" strike="noStrike" dirty="0">
              <a:solidFill>
                <a:srgbClr val="000000"/>
              </a:solidFill>
              <a:effectLst/>
            </a:endParaRPr>
          </a:p>
          <a:p>
            <a:pPr marL="285750" indent="-285750" algn="l">
              <a:buFont typeface="Wingdings" pitchFamily="2" charset="2"/>
              <a:buChar char="q"/>
            </a:pPr>
            <a:r>
              <a:rPr lang="en-US" sz="1600" b="0" i="0" u="none" strike="noStrike" dirty="0">
                <a:solidFill>
                  <a:srgbClr val="000000"/>
                </a:solidFill>
                <a:effectLst/>
              </a:rPr>
              <a:t>AI, E. (2022, January 18). </a:t>
            </a:r>
            <a:r>
              <a:rPr lang="en-US" sz="1600" b="0" i="1" u="none" strike="noStrike" dirty="0">
                <a:solidFill>
                  <a:srgbClr val="000000"/>
                </a:solidFill>
                <a:effectLst/>
              </a:rPr>
              <a:t>How ai fuels an integrated approach to talent management</a:t>
            </a:r>
            <a:r>
              <a:rPr lang="en-US" sz="1600" b="0" i="0" u="none" strike="noStrike" dirty="0">
                <a:solidFill>
                  <a:srgbClr val="000000"/>
                </a:solidFill>
                <a:effectLst/>
              </a:rPr>
              <a:t>. Eightfold. </a:t>
            </a:r>
            <a:r>
              <a:rPr lang="en-US" sz="1600" b="0" i="0" u="none" strike="noStrike" dirty="0">
                <a:solidFill>
                  <a:srgbClr val="000000"/>
                </a:solidFill>
                <a:effectLst/>
                <a:hlinkClick r:id="rId3"/>
              </a:rPr>
              <a:t>https://eightfold.ai/blog/ai-talent-management/</a:t>
            </a:r>
            <a:endParaRPr lang="en-US" sz="1600" b="0" i="0" u="none" strike="noStrike" dirty="0">
              <a:solidFill>
                <a:srgbClr val="000000"/>
              </a:solidFill>
              <a:effectLst/>
            </a:endParaRPr>
          </a:p>
          <a:p>
            <a:pPr marL="285750" indent="-285750" algn="l">
              <a:buFont typeface="Wingdings" pitchFamily="2" charset="2"/>
              <a:buChar char="q"/>
            </a:pPr>
            <a:endParaRPr lang="en-US" sz="1600" b="0" i="0" u="none" strike="noStrike" dirty="0">
              <a:solidFill>
                <a:srgbClr val="000000"/>
              </a:solidFill>
              <a:effectLst/>
            </a:endParaRPr>
          </a:p>
          <a:p>
            <a:pPr marL="285750" indent="-285750" algn="l">
              <a:buFont typeface="Wingdings" pitchFamily="2" charset="2"/>
              <a:buChar char="q"/>
            </a:pPr>
            <a:r>
              <a:rPr lang="en-US" sz="1600" b="0" i="0" u="none" strike="noStrike" dirty="0">
                <a:solidFill>
                  <a:srgbClr val="000000"/>
                </a:solidFill>
                <a:effectLst/>
              </a:rPr>
              <a:t>Sydell, E. (2022, April 14). </a:t>
            </a:r>
            <a:r>
              <a:rPr lang="en-US" sz="1600" b="0" i="1" u="none" strike="noStrike" dirty="0">
                <a:solidFill>
                  <a:srgbClr val="000000"/>
                </a:solidFill>
                <a:effectLst/>
              </a:rPr>
              <a:t>Council Post: Rethinking Talent Management Through AI</a:t>
            </a:r>
            <a:r>
              <a:rPr lang="en-US" sz="1600" b="0" i="0" u="none" strike="noStrike" dirty="0">
                <a:solidFill>
                  <a:srgbClr val="000000"/>
                </a:solidFill>
                <a:effectLst/>
              </a:rPr>
              <a:t>. Forbes. </a:t>
            </a:r>
            <a:r>
              <a:rPr lang="en-US" sz="1600" b="0" i="0" u="none" strike="noStrike" dirty="0">
                <a:solidFill>
                  <a:srgbClr val="000000"/>
                </a:solidFill>
                <a:effectLst/>
                <a:hlinkClick r:id="rId4"/>
              </a:rPr>
              <a:t>https://www.forbes.com/sites/forbeshumanresourcescouncil/2022/04/14/rethinking-talent-management-through-ai/</a:t>
            </a:r>
            <a:endParaRPr lang="en-US" sz="1600" b="0" i="0" u="none" strike="noStrike" dirty="0">
              <a:solidFill>
                <a:srgbClr val="000000"/>
              </a:solidFill>
              <a:effectLst/>
            </a:endParaRPr>
          </a:p>
          <a:p>
            <a:pPr marL="285750" indent="-285750" algn="l">
              <a:buFont typeface="Wingdings" pitchFamily="2" charset="2"/>
              <a:buChar char="q"/>
            </a:pPr>
            <a:endParaRPr lang="en-US" sz="1600" b="0" i="0" u="none" strike="noStrike" dirty="0">
              <a:solidFill>
                <a:srgbClr val="000000"/>
              </a:solidFill>
              <a:effectLst/>
            </a:endParaRPr>
          </a:p>
          <a:p>
            <a:pPr marL="285750" indent="-285750" algn="l">
              <a:buFont typeface="Wingdings" pitchFamily="2" charset="2"/>
              <a:buChar char="q"/>
            </a:pPr>
            <a:r>
              <a:rPr lang="en-US" sz="1600" b="0" i="0" u="none" strike="noStrike" dirty="0" err="1">
                <a:solidFill>
                  <a:srgbClr val="000000"/>
                </a:solidFill>
                <a:effectLst/>
              </a:rPr>
              <a:t>Mastrogiovanni</a:t>
            </a:r>
            <a:r>
              <a:rPr lang="en-US" sz="1600" b="0" i="0" u="none" strike="noStrike" dirty="0">
                <a:solidFill>
                  <a:srgbClr val="000000"/>
                </a:solidFill>
                <a:effectLst/>
              </a:rPr>
              <a:t>, S. (2021, August 30). </a:t>
            </a:r>
            <a:r>
              <a:rPr lang="en-US" sz="1600" b="0" i="1" u="none" strike="noStrike" dirty="0">
                <a:solidFill>
                  <a:srgbClr val="000000"/>
                </a:solidFill>
                <a:effectLst/>
              </a:rPr>
              <a:t>AI and the Future of Talent Management | International Association for Human Resources Information Management</a:t>
            </a:r>
            <a:r>
              <a:rPr lang="en-US" sz="1600" b="0" i="0" u="none" strike="noStrike" dirty="0">
                <a:solidFill>
                  <a:srgbClr val="000000"/>
                </a:solidFill>
                <a:effectLst/>
              </a:rPr>
              <a:t>. International Association for Human Resources Information Management. </a:t>
            </a:r>
            <a:r>
              <a:rPr lang="en-US" sz="1600" b="0" i="0" u="none" strike="noStrike" dirty="0">
                <a:solidFill>
                  <a:srgbClr val="000000"/>
                </a:solidFill>
                <a:effectLst/>
                <a:hlinkClick r:id="rId5"/>
              </a:rPr>
              <a:t>https://www.ihrim.org/2021/08/ai-and-the-future-of-talent-management-by-sergio-mastrogiovanni/</a:t>
            </a:r>
            <a:endParaRPr lang="en-US" sz="1600" b="0" i="0" u="none" strike="noStrike" dirty="0">
              <a:solidFill>
                <a:srgbClr val="000000"/>
              </a:solidFill>
              <a:effectLst/>
            </a:endParaRPr>
          </a:p>
          <a:p>
            <a:pPr marL="285750" indent="-285750" algn="l">
              <a:buFont typeface="Wingdings" pitchFamily="2" charset="2"/>
              <a:buChar char="q"/>
            </a:pPr>
            <a:endParaRPr lang="en-US" sz="1600" b="0" i="0" u="none" strike="noStrike" dirty="0">
              <a:solidFill>
                <a:srgbClr val="000000"/>
              </a:solidFill>
              <a:effectLst/>
            </a:endParaRPr>
          </a:p>
          <a:p>
            <a:pPr marL="285750" indent="-285750" algn="l">
              <a:buFont typeface="Wingdings" pitchFamily="2" charset="2"/>
              <a:buChar char="q"/>
            </a:pPr>
            <a:r>
              <a:rPr lang="en-US" sz="1600" b="0" i="1" u="none" strike="noStrike" dirty="0">
                <a:solidFill>
                  <a:srgbClr val="000000"/>
                </a:solidFill>
                <a:effectLst/>
              </a:rPr>
              <a:t>The Power of AI to Revolutionize Talent Management - Spiceworks</a:t>
            </a:r>
            <a:r>
              <a:rPr lang="en-US" sz="1600" b="0" i="0" u="none" strike="noStrike" dirty="0">
                <a:solidFill>
                  <a:srgbClr val="000000"/>
                </a:solidFill>
                <a:effectLst/>
              </a:rPr>
              <a:t>. (n.d.). Spiceworks. </a:t>
            </a:r>
            <a:r>
              <a:rPr lang="en-US" sz="1600" b="0" i="0" u="none" strike="noStrike" dirty="0">
                <a:solidFill>
                  <a:srgbClr val="000000"/>
                </a:solidFill>
                <a:effectLst/>
                <a:hlinkClick r:id="rId6"/>
              </a:rPr>
              <a:t>https://www.spiceworks.com/tech/artificial-intelligence/guest-article/the-power-of-ai-to-revolutionize-talent-management/</a:t>
            </a:r>
            <a:endParaRPr lang="en-US" sz="1600" b="0" i="0" u="none" strike="noStrike" dirty="0">
              <a:solidFill>
                <a:srgbClr val="000000"/>
              </a:solidFill>
              <a:effectLst/>
            </a:endParaRPr>
          </a:p>
          <a:p>
            <a:pPr algn="l"/>
            <a:endParaRPr lang="en-US" sz="1600" b="0" i="0" u="none" strike="noStrike" dirty="0">
              <a:solidFill>
                <a:srgbClr val="000000"/>
              </a:solidFill>
              <a:effectLst/>
            </a:endParaRPr>
          </a:p>
          <a:p>
            <a:pPr>
              <a:spcAft>
                <a:spcPts val="600"/>
              </a:spcAft>
            </a:pPr>
            <a:endParaRPr lang="en-US" dirty="0"/>
          </a:p>
        </p:txBody>
      </p:sp>
      <p:sp>
        <p:nvSpPr>
          <p:cNvPr id="15" name="TextBox 14">
            <a:extLst>
              <a:ext uri="{FF2B5EF4-FFF2-40B4-BE49-F238E27FC236}">
                <a16:creationId xmlns:a16="http://schemas.microsoft.com/office/drawing/2014/main" id="{1EFE1B17-AB8F-7A5E-2557-15CC81666553}"/>
              </a:ext>
            </a:extLst>
          </p:cNvPr>
          <p:cNvSpPr txBox="1"/>
          <p:nvPr/>
        </p:nvSpPr>
        <p:spPr>
          <a:xfrm>
            <a:off x="1381578" y="499876"/>
            <a:ext cx="6699432" cy="1077218"/>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 REFERENCES</a:t>
            </a:r>
          </a:p>
          <a:p>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780472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55" descr="Magnifying glass on clear background">
            <a:extLst>
              <a:ext uri="{FF2B5EF4-FFF2-40B4-BE49-F238E27FC236}">
                <a16:creationId xmlns:a16="http://schemas.microsoft.com/office/drawing/2014/main" id="{DA0A38A1-21C5-C64E-4A6B-35529FC09313}"/>
              </a:ext>
            </a:extLst>
          </p:cNvPr>
          <p:cNvPicPr>
            <a:picLocks noChangeAspect="1"/>
          </p:cNvPicPr>
          <p:nvPr/>
        </p:nvPicPr>
        <p:blipFill rotWithShape="1">
          <a:blip r:embed="rId2"/>
          <a:srcRect l="8345" r="7282" b="-1"/>
          <a:stretch/>
        </p:blipFill>
        <p:spPr>
          <a:xfrm>
            <a:off x="3523488" y="10"/>
            <a:ext cx="8668512" cy="6857990"/>
          </a:xfrm>
          <a:prstGeom prst="rect">
            <a:avLst/>
          </a:prstGeom>
        </p:spPr>
      </p:pic>
      <p:sp>
        <p:nvSpPr>
          <p:cNvPr id="62" name="Rectangle 6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spcAft>
                <a:spcPts val="600"/>
              </a:spcAft>
            </a:pPr>
            <a:r>
              <a:rPr lang="en-US" sz="4800" b="1"/>
              <a:t>THANK YOU </a:t>
            </a:r>
            <a:br>
              <a:rPr lang="en-US" sz="4800"/>
            </a:br>
            <a:endParaRPr lang="en-US" sz="4800" b="1"/>
          </a:p>
        </p:txBody>
      </p:sp>
      <p:sp>
        <p:nvSpPr>
          <p:cNvPr id="64" name="Rectangle 6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6" name="Rectangle 6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TextBox 35">
            <a:extLst>
              <a:ext uri="{FF2B5EF4-FFF2-40B4-BE49-F238E27FC236}">
                <a16:creationId xmlns:a16="http://schemas.microsoft.com/office/drawing/2014/main" id="{065319C1-D7ED-B00E-168A-21781E724413}"/>
              </a:ext>
            </a:extLst>
          </p:cNvPr>
          <p:cNvSpPr txBox="1"/>
          <p:nvPr/>
        </p:nvSpPr>
        <p:spPr>
          <a:xfrm>
            <a:off x="838201" y="740229"/>
            <a:ext cx="5669806" cy="5436734"/>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p>
        </p:txBody>
      </p:sp>
      <p:sp>
        <p:nvSpPr>
          <p:cNvPr id="4" name="TextBox 3">
            <a:extLst>
              <a:ext uri="{FF2B5EF4-FFF2-40B4-BE49-F238E27FC236}">
                <a16:creationId xmlns:a16="http://schemas.microsoft.com/office/drawing/2014/main" id="{B5FFE9E1-D3B3-F489-5B93-CEE4D8EB4FE9}"/>
              </a:ext>
            </a:extLst>
          </p:cNvPr>
          <p:cNvSpPr txBox="1"/>
          <p:nvPr/>
        </p:nvSpPr>
        <p:spPr>
          <a:xfrm>
            <a:off x="1246824" y="2623381"/>
            <a:ext cx="4772974" cy="355358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7538022" y="713313"/>
            <a:ext cx="3815778" cy="5431376"/>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dirty="0"/>
          </a:p>
        </p:txBody>
      </p:sp>
    </p:spTree>
    <p:extLst>
      <p:ext uri="{BB962C8B-B14F-4D97-AF65-F5344CB8AC3E}">
        <p14:creationId xmlns:p14="http://schemas.microsoft.com/office/powerpoint/2010/main" val="19186345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521661B-25C0-59AC-B639-3DBD2969CFAA}"/>
              </a:ext>
            </a:extLst>
          </p:cNvPr>
          <p:cNvSpPr>
            <a:spLocks noGrp="1"/>
          </p:cNvSpPr>
          <p:nvPr>
            <p:ph type="title"/>
          </p:nvPr>
        </p:nvSpPr>
        <p:spPr>
          <a:xfrm>
            <a:off x="1137036" y="548640"/>
            <a:ext cx="9543405" cy="897436"/>
          </a:xfrm>
        </p:spPr>
        <p:txBody>
          <a:bodyPr>
            <a:normAutofit/>
          </a:bodyPr>
          <a:lstStyle/>
          <a:p>
            <a:r>
              <a:rPr lang="en" sz="4400" b="1" dirty="0">
                <a:latin typeface="Times New Roman" panose="02020603050405020304" pitchFamily="18" charset="0"/>
                <a:cs typeface="Times New Roman" panose="02020603050405020304" pitchFamily="18" charset="0"/>
              </a:rPr>
              <a:t>Introduction</a:t>
            </a:r>
            <a:endParaRPr lang="en-US" b="1"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aphicFrame>
        <p:nvGraphicFramePr>
          <p:cNvPr id="25" name="Content Placeholder 2">
            <a:extLst>
              <a:ext uri="{FF2B5EF4-FFF2-40B4-BE49-F238E27FC236}">
                <a16:creationId xmlns:a16="http://schemas.microsoft.com/office/drawing/2014/main" id="{FBAE85EE-3B35-C3CB-8F93-320D0302BDE4}"/>
              </a:ext>
            </a:extLst>
          </p:cNvPr>
          <p:cNvGraphicFramePr>
            <a:graphicFrameLocks noGrp="1"/>
          </p:cNvGraphicFramePr>
          <p:nvPr>
            <p:ph idx="1"/>
            <p:extLst>
              <p:ext uri="{D42A27DB-BD31-4B8C-83A1-F6EECF244321}">
                <p14:modId xmlns:p14="http://schemas.microsoft.com/office/powerpoint/2010/main" val="1911859005"/>
              </p:ext>
            </p:extLst>
          </p:nvPr>
        </p:nvGraphicFramePr>
        <p:xfrm>
          <a:off x="658141" y="1570866"/>
          <a:ext cx="10759502" cy="4932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oogle Shape;142;p3">
            <a:extLst>
              <a:ext uri="{FF2B5EF4-FFF2-40B4-BE49-F238E27FC236}">
                <a16:creationId xmlns:a16="http://schemas.microsoft.com/office/drawing/2014/main" id="{5789D056-4DCD-3514-C7F2-8B6B219A5BB2}"/>
              </a:ext>
            </a:extLst>
          </p:cNvPr>
          <p:cNvGrpSpPr/>
          <p:nvPr/>
        </p:nvGrpSpPr>
        <p:grpSpPr>
          <a:xfrm>
            <a:off x="641328" y="774462"/>
            <a:ext cx="478893" cy="445791"/>
            <a:chOff x="8095060" y="5664590"/>
            <a:chExt cx="497404" cy="594388"/>
          </a:xfrm>
        </p:grpSpPr>
        <p:grpSp>
          <p:nvGrpSpPr>
            <p:cNvPr id="5" name="Google Shape;143;p3">
              <a:extLst>
                <a:ext uri="{FF2B5EF4-FFF2-40B4-BE49-F238E27FC236}">
                  <a16:creationId xmlns:a16="http://schemas.microsoft.com/office/drawing/2014/main" id="{5F541364-3408-A3F9-F6BD-C39777FBFCBF}"/>
                </a:ext>
              </a:extLst>
            </p:cNvPr>
            <p:cNvGrpSpPr/>
            <p:nvPr/>
          </p:nvGrpSpPr>
          <p:grpSpPr>
            <a:xfrm>
              <a:off x="8095060" y="5969027"/>
              <a:ext cx="497404" cy="289951"/>
              <a:chOff x="8095060" y="5969027"/>
              <a:chExt cx="497404" cy="289951"/>
            </a:xfrm>
          </p:grpSpPr>
          <p:sp>
            <p:nvSpPr>
              <p:cNvPr id="21" name="Google Shape;144;p3">
                <a:extLst>
                  <a:ext uri="{FF2B5EF4-FFF2-40B4-BE49-F238E27FC236}">
                    <a16:creationId xmlns:a16="http://schemas.microsoft.com/office/drawing/2014/main" id="{69ACF89E-4370-B3A7-DF70-0DA05DDA7EF9}"/>
                  </a:ext>
                </a:extLst>
              </p:cNvPr>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 name="Google Shape;145;p3">
                <a:extLst>
                  <a:ext uri="{FF2B5EF4-FFF2-40B4-BE49-F238E27FC236}">
                    <a16:creationId xmlns:a16="http://schemas.microsoft.com/office/drawing/2014/main" id="{AFC0B650-8FF9-F595-0156-2F9FA4178081}"/>
                  </a:ext>
                </a:extLst>
              </p:cNvPr>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 name="Google Shape;146;p3">
                <a:extLst>
                  <a:ext uri="{FF2B5EF4-FFF2-40B4-BE49-F238E27FC236}">
                    <a16:creationId xmlns:a16="http://schemas.microsoft.com/office/drawing/2014/main" id="{7E6A6341-AD5B-47AF-CED9-2AAACC6B05C8}"/>
                  </a:ext>
                </a:extLst>
              </p:cNvPr>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6" name="Google Shape;147;p3">
              <a:extLst>
                <a:ext uri="{FF2B5EF4-FFF2-40B4-BE49-F238E27FC236}">
                  <a16:creationId xmlns:a16="http://schemas.microsoft.com/office/drawing/2014/main" id="{5EE51B2A-800F-99C4-BBF2-51991ED80E13}"/>
                </a:ext>
              </a:extLst>
            </p:cNvPr>
            <p:cNvGrpSpPr/>
            <p:nvPr/>
          </p:nvGrpSpPr>
          <p:grpSpPr>
            <a:xfrm>
              <a:off x="8095060" y="5867832"/>
              <a:ext cx="497404" cy="289312"/>
              <a:chOff x="8095060" y="5867832"/>
              <a:chExt cx="497404" cy="289312"/>
            </a:xfrm>
          </p:grpSpPr>
          <p:sp>
            <p:nvSpPr>
              <p:cNvPr id="18" name="Google Shape;148;p3">
                <a:extLst>
                  <a:ext uri="{FF2B5EF4-FFF2-40B4-BE49-F238E27FC236}">
                    <a16:creationId xmlns:a16="http://schemas.microsoft.com/office/drawing/2014/main" id="{AAAC8280-A743-FC3A-0A83-765047999915}"/>
                  </a:ext>
                </a:extLst>
              </p:cNvPr>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9" name="Google Shape;149;p3">
                <a:extLst>
                  <a:ext uri="{FF2B5EF4-FFF2-40B4-BE49-F238E27FC236}">
                    <a16:creationId xmlns:a16="http://schemas.microsoft.com/office/drawing/2014/main" id="{264AC9AA-5B78-8D64-BC93-BE08E8EC6343}"/>
                  </a:ext>
                </a:extLst>
              </p:cNvPr>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0" name="Google Shape;150;p3">
                <a:extLst>
                  <a:ext uri="{FF2B5EF4-FFF2-40B4-BE49-F238E27FC236}">
                    <a16:creationId xmlns:a16="http://schemas.microsoft.com/office/drawing/2014/main" id="{1C8137A2-1DB4-8341-D7FD-768D468F3A1E}"/>
                  </a:ext>
                </a:extLst>
              </p:cNvPr>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 name="Google Shape;151;p3">
              <a:extLst>
                <a:ext uri="{FF2B5EF4-FFF2-40B4-BE49-F238E27FC236}">
                  <a16:creationId xmlns:a16="http://schemas.microsoft.com/office/drawing/2014/main" id="{97002958-50A7-4D4A-BFFC-218C5EE69968}"/>
                </a:ext>
              </a:extLst>
            </p:cNvPr>
            <p:cNvGrpSpPr/>
            <p:nvPr/>
          </p:nvGrpSpPr>
          <p:grpSpPr>
            <a:xfrm>
              <a:off x="8095060" y="5765998"/>
              <a:ext cx="497404" cy="289312"/>
              <a:chOff x="8095060" y="5765998"/>
              <a:chExt cx="497404" cy="289312"/>
            </a:xfrm>
          </p:grpSpPr>
          <p:sp>
            <p:nvSpPr>
              <p:cNvPr id="15" name="Google Shape;152;p3">
                <a:extLst>
                  <a:ext uri="{FF2B5EF4-FFF2-40B4-BE49-F238E27FC236}">
                    <a16:creationId xmlns:a16="http://schemas.microsoft.com/office/drawing/2014/main" id="{CB66950A-4EBD-868A-9BF2-D3FAC218D420}"/>
                  </a:ext>
                </a:extLst>
              </p:cNvPr>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 name="Google Shape;153;p3">
                <a:extLst>
                  <a:ext uri="{FF2B5EF4-FFF2-40B4-BE49-F238E27FC236}">
                    <a16:creationId xmlns:a16="http://schemas.microsoft.com/office/drawing/2014/main" id="{416789D3-266A-8346-5721-25D1DA822BF7}"/>
                  </a:ext>
                </a:extLst>
              </p:cNvPr>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154;p3">
                <a:extLst>
                  <a:ext uri="{FF2B5EF4-FFF2-40B4-BE49-F238E27FC236}">
                    <a16:creationId xmlns:a16="http://schemas.microsoft.com/office/drawing/2014/main" id="{58681365-B8CD-333B-2593-2B8689F1DBF0}"/>
                  </a:ext>
                </a:extLst>
              </p:cNvPr>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 name="Google Shape;155;p3">
              <a:extLst>
                <a:ext uri="{FF2B5EF4-FFF2-40B4-BE49-F238E27FC236}">
                  <a16:creationId xmlns:a16="http://schemas.microsoft.com/office/drawing/2014/main" id="{BBA3F665-38B1-981E-6310-D16CF8677165}"/>
                </a:ext>
              </a:extLst>
            </p:cNvPr>
            <p:cNvGrpSpPr/>
            <p:nvPr/>
          </p:nvGrpSpPr>
          <p:grpSpPr>
            <a:xfrm>
              <a:off x="8095060" y="5664590"/>
              <a:ext cx="497404" cy="290163"/>
              <a:chOff x="8095060" y="5664590"/>
              <a:chExt cx="497404" cy="290163"/>
            </a:xfrm>
          </p:grpSpPr>
          <p:sp>
            <p:nvSpPr>
              <p:cNvPr id="11" name="Google Shape;156;p3">
                <a:extLst>
                  <a:ext uri="{FF2B5EF4-FFF2-40B4-BE49-F238E27FC236}">
                    <a16:creationId xmlns:a16="http://schemas.microsoft.com/office/drawing/2014/main" id="{0E6D3DF1-EE92-BF2F-D4A9-8D8FF07ADFEA}"/>
                  </a:ext>
                </a:extLst>
              </p:cNvPr>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 name="Google Shape;157;p3">
                <a:extLst>
                  <a:ext uri="{FF2B5EF4-FFF2-40B4-BE49-F238E27FC236}">
                    <a16:creationId xmlns:a16="http://schemas.microsoft.com/office/drawing/2014/main" id="{E858BB8B-9B8A-3278-C434-49C9350A13DD}"/>
                  </a:ext>
                </a:extLst>
              </p:cNvPr>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 name="Google Shape;158;p3">
                <a:extLst>
                  <a:ext uri="{FF2B5EF4-FFF2-40B4-BE49-F238E27FC236}">
                    <a16:creationId xmlns:a16="http://schemas.microsoft.com/office/drawing/2014/main" id="{24ABCE7F-294B-A84C-76BF-02898DF71A6F}"/>
                  </a:ext>
                </a:extLst>
              </p:cNvPr>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231551422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B215E3-5CD1-D982-74E3-6D8CFE13B221}"/>
              </a:ext>
            </a:extLst>
          </p:cNvPr>
          <p:cNvSpPr>
            <a:spLocks noGrp="1"/>
          </p:cNvSpPr>
          <p:nvPr>
            <p:ph type="title"/>
          </p:nvPr>
        </p:nvSpPr>
        <p:spPr>
          <a:xfrm>
            <a:off x="3364294" y="601744"/>
            <a:ext cx="7989507" cy="964166"/>
          </a:xfrm>
        </p:spPr>
        <p:txBody>
          <a:bodyPr>
            <a:normAutofit/>
          </a:bodyPr>
          <a:lstStyle/>
          <a:p>
            <a:r>
              <a:rPr lang="en-US" sz="3200" dirty="0">
                <a:latin typeface="Times New Roman" panose="02020603050405020304" pitchFamily="18" charset="0"/>
                <a:cs typeface="Times New Roman" panose="02020603050405020304" pitchFamily="18" charset="0"/>
              </a:rPr>
              <a:t>Business Problems and Questions for Analysis </a:t>
            </a:r>
          </a:p>
        </p:txBody>
      </p:sp>
      <p:pic>
        <p:nvPicPr>
          <p:cNvPr id="23" name="Picture 22" descr="High-rise building amidst skyscrapers">
            <a:extLst>
              <a:ext uri="{FF2B5EF4-FFF2-40B4-BE49-F238E27FC236}">
                <a16:creationId xmlns:a16="http://schemas.microsoft.com/office/drawing/2014/main" id="{D535529C-8CD1-7647-A72B-616C868BA121}"/>
              </a:ext>
            </a:extLst>
          </p:cNvPr>
          <p:cNvPicPr>
            <a:picLocks noChangeAspect="1"/>
          </p:cNvPicPr>
          <p:nvPr/>
        </p:nvPicPr>
        <p:blipFill rotWithShape="1">
          <a:blip r:embed="rId2"/>
          <a:srcRect l="34800" r="24138"/>
          <a:stretch/>
        </p:blipFill>
        <p:spPr>
          <a:xfrm>
            <a:off x="20" y="10"/>
            <a:ext cx="3020170"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D7B7D7D5-BB8A-587B-5726-CFEDEEA06E97}"/>
              </a:ext>
            </a:extLst>
          </p:cNvPr>
          <p:cNvSpPr>
            <a:spLocks noGrp="1"/>
          </p:cNvSpPr>
          <p:nvPr>
            <p:ph idx="1"/>
          </p:nvPr>
        </p:nvSpPr>
        <p:spPr>
          <a:xfrm>
            <a:off x="3077132" y="1573764"/>
            <a:ext cx="8821497" cy="5147075"/>
          </a:xfrm>
        </p:spPr>
        <p:txBody>
          <a:bodyPr anchor="t">
            <a:noAutofit/>
          </a:bodyPr>
          <a:lstStyle/>
          <a:p>
            <a:pPr marL="0" indent="0">
              <a:lnSpc>
                <a:spcPct val="100000"/>
              </a:lnSpc>
              <a:buNone/>
            </a:pPr>
            <a:r>
              <a:rPr lang="en-US" sz="1600" b="1" dirty="0">
                <a:latin typeface="Times New Roman" panose="02020603050405020304" pitchFamily="18" charset="0"/>
                <a:cs typeface="Times New Roman" panose="02020603050405020304" pitchFamily="18" charset="0"/>
              </a:rPr>
              <a:t>PROBLEM STATEMENT</a:t>
            </a:r>
          </a:p>
          <a:p>
            <a:pPr>
              <a:lnSpc>
                <a:spcPct val="100000"/>
              </a:lnSpc>
            </a:pPr>
            <a:r>
              <a:rPr lang="en-US" sz="1600" dirty="0">
                <a:latin typeface="Times New Roman" panose="02020603050405020304" pitchFamily="18" charset="0"/>
                <a:cs typeface="Times New Roman" panose="02020603050405020304" pitchFamily="18" charset="0"/>
              </a:rPr>
              <a:t>Hired Status Prediction (Classification)</a:t>
            </a:r>
          </a:p>
          <a:p>
            <a:pPr>
              <a:lnSpc>
                <a:spcPct val="100000"/>
              </a:lnSpc>
            </a:pPr>
            <a:r>
              <a:rPr lang="en-US" sz="1600" dirty="0">
                <a:latin typeface="Times New Roman" panose="02020603050405020304" pitchFamily="18" charset="0"/>
                <a:cs typeface="Times New Roman" panose="02020603050405020304" pitchFamily="18" charset="0"/>
              </a:rPr>
              <a:t>Salary Prediction (Regression) </a:t>
            </a:r>
          </a:p>
          <a:p>
            <a:pPr>
              <a:lnSpc>
                <a:spcPct val="100000"/>
              </a:lnSpc>
            </a:pPr>
            <a:r>
              <a:rPr lang="en-US" sz="1600" dirty="0">
                <a:latin typeface="Times New Roman" panose="02020603050405020304" pitchFamily="18" charset="0"/>
                <a:cs typeface="Times New Roman" panose="02020603050405020304" pitchFamily="18" charset="0"/>
              </a:rPr>
              <a:t>Job Change Reason (Classification)</a:t>
            </a:r>
          </a:p>
          <a:p>
            <a:pPr>
              <a:lnSpc>
                <a:spcPct val="100000"/>
              </a:lnSpc>
            </a:pPr>
            <a:r>
              <a:rPr lang="en-US" sz="1600" dirty="0">
                <a:latin typeface="Times New Roman" panose="02020603050405020304" pitchFamily="18" charset="0"/>
                <a:cs typeface="Times New Roman" panose="02020603050405020304" pitchFamily="18" charset="0"/>
              </a:rPr>
              <a:t>Job Role Prediction (Classification)</a:t>
            </a:r>
          </a:p>
          <a:p>
            <a:pPr marL="0" indent="0">
              <a:lnSpc>
                <a:spcPct val="100000"/>
              </a:lnSpc>
              <a:buNone/>
            </a:pPr>
            <a:r>
              <a:rPr lang="en-US" sz="1600" b="1" dirty="0">
                <a:latin typeface="Times New Roman" panose="02020603050405020304" pitchFamily="18" charset="0"/>
                <a:cs typeface="Times New Roman" panose="02020603050405020304" pitchFamily="18" charset="0"/>
              </a:rPr>
              <a:t>Questions for Analysis</a:t>
            </a:r>
          </a:p>
          <a:p>
            <a:pPr marL="342900" indent="-342900">
              <a:lnSpc>
                <a:spcPct val="100000"/>
              </a:lnSpc>
              <a:buFont typeface="+mj-lt"/>
              <a:buAutoNum type="arabicPeriod"/>
            </a:pPr>
            <a:r>
              <a:rPr lang="en-US" sz="1600" i="0" u="none" strike="noStrike" dirty="0">
                <a:effectLst/>
                <a:latin typeface="Times New Roman" panose="02020603050405020304" pitchFamily="18" charset="0"/>
                <a:cs typeface="Times New Roman" panose="02020603050405020304" pitchFamily="18" charset="0"/>
              </a:rPr>
              <a:t>Which state exhibits both a high volume of job openings and a strong success rate in terms of successfully hired candidates?</a:t>
            </a:r>
            <a:endParaRPr lang="en-US" sz="1600" dirty="0">
              <a:latin typeface="Times New Roman" panose="02020603050405020304" pitchFamily="18" charset="0"/>
              <a:cs typeface="Times New Roman" panose="02020603050405020304" pitchFamily="18" charset="0"/>
            </a:endParaRPr>
          </a:p>
          <a:p>
            <a:pPr marL="342900" indent="-342900">
              <a:lnSpc>
                <a:spcPct val="100000"/>
              </a:lnSpc>
              <a:buFont typeface="+mj-lt"/>
              <a:buAutoNum type="arabicPeriod"/>
            </a:pPr>
            <a:r>
              <a:rPr lang="en-US" sz="1600" dirty="0">
                <a:latin typeface="Times New Roman" panose="02020603050405020304" pitchFamily="18" charset="0"/>
                <a:cs typeface="Times New Roman" panose="02020603050405020304" pitchFamily="18" charset="0"/>
              </a:rPr>
              <a:t>What is the most cited reason for job changes among employees?</a:t>
            </a:r>
          </a:p>
          <a:p>
            <a:pPr marL="342900" indent="-342900">
              <a:lnSpc>
                <a:spcPct val="100000"/>
              </a:lnSpc>
              <a:buFont typeface="+mj-lt"/>
              <a:buAutoNum type="arabicPeriod"/>
            </a:pPr>
            <a:r>
              <a:rPr lang="en-US" sz="1600" dirty="0">
                <a:latin typeface="Times New Roman" panose="02020603050405020304" pitchFamily="18" charset="0"/>
                <a:cs typeface="Times New Roman" panose="02020603050405020304" pitchFamily="18" charset="0"/>
              </a:rPr>
              <a:t>How does the average annual salary vary based on years of experience?</a:t>
            </a:r>
          </a:p>
          <a:p>
            <a:pPr marL="342900" indent="-342900">
              <a:lnSpc>
                <a:spcPct val="100000"/>
              </a:lnSpc>
              <a:buFont typeface="+mj-lt"/>
              <a:buAutoNum type="arabicPeriod"/>
            </a:pPr>
            <a:r>
              <a:rPr lang="en-US" sz="1600" dirty="0">
                <a:latin typeface="Times New Roman" panose="02020603050405020304" pitchFamily="18" charset="0"/>
                <a:cs typeface="Times New Roman" panose="02020603050405020304" pitchFamily="18" charset="0"/>
              </a:rPr>
              <a:t>Which countries have the highest job demand? </a:t>
            </a:r>
          </a:p>
          <a:p>
            <a:pPr marL="342900" indent="-342900">
              <a:lnSpc>
                <a:spcPct val="100000"/>
              </a:lnSpc>
              <a:buFont typeface="+mj-lt"/>
              <a:buAutoNum type="arabicPeriod"/>
            </a:pPr>
            <a:r>
              <a:rPr lang="en-US" sz="1600" dirty="0">
                <a:latin typeface="Times New Roman" panose="02020603050405020304" pitchFamily="18" charset="0"/>
                <a:cs typeface="Times New Roman" panose="02020603050405020304" pitchFamily="18" charset="0"/>
              </a:rPr>
              <a:t>Which cities are the most popular for job seekers?</a:t>
            </a:r>
          </a:p>
          <a:p>
            <a:pPr marL="342900" indent="-342900">
              <a:lnSpc>
                <a:spcPct val="100000"/>
              </a:lnSpc>
              <a:buFont typeface="+mj-lt"/>
              <a:buAutoNum type="arabicPeriod"/>
            </a:pPr>
            <a:r>
              <a:rPr lang="en-US" sz="1600" dirty="0">
                <a:latin typeface="Times New Roman" panose="02020603050405020304" pitchFamily="18" charset="0"/>
                <a:cs typeface="Times New Roman" panose="02020603050405020304" pitchFamily="18" charset="0"/>
              </a:rPr>
              <a:t>What are the top 10 industries with the highest number of companies?</a:t>
            </a:r>
          </a:p>
          <a:p>
            <a:endParaRPr lang="en-US" sz="1400" dirty="0"/>
          </a:p>
        </p:txBody>
      </p:sp>
      <p:grpSp>
        <p:nvGrpSpPr>
          <p:cNvPr id="4" name="Google Shape;121;p2">
            <a:extLst>
              <a:ext uri="{FF2B5EF4-FFF2-40B4-BE49-F238E27FC236}">
                <a16:creationId xmlns:a16="http://schemas.microsoft.com/office/drawing/2014/main" id="{EC98D1B4-3597-A4C4-63EA-8FD92F1BD3D2}"/>
              </a:ext>
            </a:extLst>
          </p:cNvPr>
          <p:cNvGrpSpPr/>
          <p:nvPr/>
        </p:nvGrpSpPr>
        <p:grpSpPr>
          <a:xfrm>
            <a:off x="3065889" y="880110"/>
            <a:ext cx="298405" cy="354110"/>
            <a:chOff x="11033597" y="1011159"/>
            <a:chExt cx="482075" cy="720133"/>
          </a:xfrm>
        </p:grpSpPr>
        <p:sp>
          <p:nvSpPr>
            <p:cNvPr id="5" name="Google Shape;122;p2">
              <a:extLst>
                <a:ext uri="{FF2B5EF4-FFF2-40B4-BE49-F238E27FC236}">
                  <a16:creationId xmlns:a16="http://schemas.microsoft.com/office/drawing/2014/main" id="{BE021327-65F6-D3C3-7CC7-5EFA7E00A385}"/>
                </a:ext>
              </a:extLst>
            </p:cNvPr>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 name="Google Shape;123;p2">
              <a:extLst>
                <a:ext uri="{FF2B5EF4-FFF2-40B4-BE49-F238E27FC236}">
                  <a16:creationId xmlns:a16="http://schemas.microsoft.com/office/drawing/2014/main" id="{CA95911D-24F0-744C-1327-A6852B756A41}"/>
                </a:ext>
              </a:extLst>
            </p:cNvPr>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24;p2">
              <a:extLst>
                <a:ext uri="{FF2B5EF4-FFF2-40B4-BE49-F238E27FC236}">
                  <a16:creationId xmlns:a16="http://schemas.microsoft.com/office/drawing/2014/main" id="{86C5D97D-B60C-AAB2-C88B-BA9D58FF8ED1}"/>
                </a:ext>
              </a:extLst>
            </p:cNvPr>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 name="Google Shape;125;p2">
              <a:extLst>
                <a:ext uri="{FF2B5EF4-FFF2-40B4-BE49-F238E27FC236}">
                  <a16:creationId xmlns:a16="http://schemas.microsoft.com/office/drawing/2014/main" id="{A07E74F6-7AEF-146B-D2CB-E878C12610AB}"/>
                </a:ext>
              </a:extLst>
            </p:cNvPr>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193460703"/>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Top view of wood desk with the plant, white keyboard, coffee in a white mug, notebook, and pen">
            <a:extLst>
              <a:ext uri="{FF2B5EF4-FFF2-40B4-BE49-F238E27FC236}">
                <a16:creationId xmlns:a16="http://schemas.microsoft.com/office/drawing/2014/main" id="{E5DFC176-A2E9-61AA-5CAC-19CDC225CC2E}"/>
              </a:ext>
            </a:extLst>
          </p:cNvPr>
          <p:cNvPicPr>
            <a:picLocks noChangeAspect="1"/>
          </p:cNvPicPr>
          <p:nvPr/>
        </p:nvPicPr>
        <p:blipFill rotWithShape="1">
          <a:blip r:embed="rId2"/>
          <a:srcRect l="29004" r="29269" b="-1"/>
          <a:stretch/>
        </p:blipFill>
        <p:spPr>
          <a:xfrm>
            <a:off x="7968222" y="10"/>
            <a:ext cx="4223778" cy="6857990"/>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
        <p:nvSpPr>
          <p:cNvPr id="2" name="Title 1">
            <a:extLst>
              <a:ext uri="{FF2B5EF4-FFF2-40B4-BE49-F238E27FC236}">
                <a16:creationId xmlns:a16="http://schemas.microsoft.com/office/drawing/2014/main" id="{2D0A3197-C4E7-C603-D462-8A397B4CDBD1}"/>
              </a:ext>
            </a:extLst>
          </p:cNvPr>
          <p:cNvSpPr>
            <a:spLocks noGrp="1"/>
          </p:cNvSpPr>
          <p:nvPr>
            <p:ph type="title"/>
          </p:nvPr>
        </p:nvSpPr>
        <p:spPr>
          <a:xfrm>
            <a:off x="367748" y="447262"/>
            <a:ext cx="7961243" cy="1485226"/>
          </a:xfrm>
        </p:spPr>
        <p:txBody>
          <a:bodyPr>
            <a:normAutofit/>
          </a:bodyPr>
          <a:lstStyle/>
          <a:p>
            <a:r>
              <a:rPr lang="en-US" sz="3200" b="1" dirty="0">
                <a:latin typeface="Times New Roman" panose="02020603050405020304" pitchFamily="18" charset="0"/>
                <a:cs typeface="Times New Roman" panose="02020603050405020304" pitchFamily="18" charset="0"/>
              </a:rPr>
              <a:t>     Data Exploration and Research</a:t>
            </a:r>
          </a:p>
        </p:txBody>
      </p:sp>
      <p:sp>
        <p:nvSpPr>
          <p:cNvPr id="5" name="TextBox 4">
            <a:extLst>
              <a:ext uri="{FF2B5EF4-FFF2-40B4-BE49-F238E27FC236}">
                <a16:creationId xmlns:a16="http://schemas.microsoft.com/office/drawing/2014/main" id="{6FAC8080-AC3A-FB54-453D-E8659FB19601}"/>
              </a:ext>
            </a:extLst>
          </p:cNvPr>
          <p:cNvSpPr txBox="1"/>
          <p:nvPr/>
        </p:nvSpPr>
        <p:spPr>
          <a:xfrm>
            <a:off x="606287" y="1932488"/>
            <a:ext cx="7225748" cy="3600986"/>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1.) Dataset 1: - ATS Master table</a:t>
            </a:r>
          </a:p>
          <a:p>
            <a:pPr marL="285750" indent="-285750">
              <a:buFont typeface="Arial" panose="020B0604020202020204" pitchFamily="34" charset="0"/>
              <a:buChar char="•"/>
            </a:pPr>
            <a:r>
              <a:rPr lang="en-US" sz="1600" i="1" dirty="0">
                <a:latin typeface="Times New Roman" panose="02020603050405020304" pitchFamily="18" charset="0"/>
                <a:cs typeface="Times New Roman" panose="02020603050405020304" pitchFamily="18" charset="0"/>
              </a:rPr>
              <a:t>Candidate’s information - Name, University, Degree, Previous Employer, Salary Expectation, Hired Status, Job Location</a:t>
            </a:r>
          </a:p>
          <a:p>
            <a:pPr marL="285750" indent="-285750">
              <a:buFont typeface="Arial" panose="020B0604020202020204" pitchFamily="34" charset="0"/>
              <a:buChar char="•"/>
            </a:pPr>
            <a:endParaRPr lang="en-US" sz="1600" i="1"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2.) Dataset 2: - HRIS Master table - Historical Data</a:t>
            </a:r>
          </a:p>
          <a:p>
            <a:pPr marL="285750" indent="-285750">
              <a:buFont typeface="Arial" panose="020B0604020202020204" pitchFamily="34" charset="0"/>
              <a:buChar char="•"/>
            </a:pPr>
            <a:r>
              <a:rPr lang="en-US" sz="1600" i="1" dirty="0">
                <a:latin typeface="Times New Roman" panose="02020603050405020304" pitchFamily="18" charset="0"/>
                <a:cs typeface="Times New Roman" panose="02020603050405020304" pitchFamily="18" charset="0"/>
              </a:rPr>
              <a:t> Employee Historical Data: - Job Role ID, YOB, Location</a:t>
            </a:r>
          </a:p>
          <a:p>
            <a:pPr marL="285750" indent="-285750">
              <a:buFont typeface="Arial" panose="020B0604020202020204" pitchFamily="34" charset="0"/>
              <a:buChar char="•"/>
            </a:pPr>
            <a:endParaRPr lang="en-US" sz="1600" i="1"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3.) Dataset 3: - Company Master Table - Combined ATS &amp; HRS Data</a:t>
            </a:r>
          </a:p>
          <a:p>
            <a:pPr marL="285750" indent="-285750">
              <a:buFont typeface="Arial" panose="020B0604020202020204" pitchFamily="34" charset="0"/>
              <a:buChar char="•"/>
            </a:pPr>
            <a:r>
              <a:rPr lang="en-US" sz="1600" i="1" dirty="0">
                <a:latin typeface="Times New Roman" panose="02020603050405020304" pitchFamily="18" charset="0"/>
                <a:cs typeface="Times New Roman" panose="02020603050405020304" pitchFamily="18" charset="0"/>
              </a:rPr>
              <a:t> Demographical location: - State, Country, Zip</a:t>
            </a:r>
          </a:p>
          <a:p>
            <a:pPr marL="285750" indent="-285750">
              <a:buFont typeface="Arial" panose="020B0604020202020204" pitchFamily="34" charset="0"/>
              <a:buChar char="•"/>
            </a:pPr>
            <a:endParaRPr lang="en-US" sz="1600" i="1"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4.) Dataset 4: - Company LinkedIn Master Table</a:t>
            </a:r>
          </a:p>
          <a:p>
            <a:pPr marL="285750" indent="-285750">
              <a:buFont typeface="Arial" panose="020B0604020202020204" pitchFamily="34" charset="0"/>
              <a:buChar char="•"/>
            </a:pPr>
            <a:r>
              <a:rPr lang="en-US" sz="1600" i="1" dirty="0">
                <a:latin typeface="Times New Roman" panose="02020603050405020304" pitchFamily="18" charset="0"/>
                <a:cs typeface="Times New Roman" panose="02020603050405020304" pitchFamily="18" charset="0"/>
              </a:rPr>
              <a:t>Company Information &amp; Combined data: - Company size, country, location</a:t>
            </a:r>
            <a:endParaRPr lang="en-US" sz="16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a:p>
            <a:r>
              <a:rPr lang="en-US" dirty="0"/>
              <a:t> </a:t>
            </a:r>
          </a:p>
        </p:txBody>
      </p:sp>
      <p:grpSp>
        <p:nvGrpSpPr>
          <p:cNvPr id="6" name="Google Shape;126;p2">
            <a:extLst>
              <a:ext uri="{FF2B5EF4-FFF2-40B4-BE49-F238E27FC236}">
                <a16:creationId xmlns:a16="http://schemas.microsoft.com/office/drawing/2014/main" id="{E24C13F1-582E-617E-50F3-4A95EE8D2BEA}"/>
              </a:ext>
            </a:extLst>
          </p:cNvPr>
          <p:cNvGrpSpPr/>
          <p:nvPr/>
        </p:nvGrpSpPr>
        <p:grpSpPr>
          <a:xfrm>
            <a:off x="379265" y="943099"/>
            <a:ext cx="445680" cy="473674"/>
            <a:chOff x="557494" y="4436312"/>
            <a:chExt cx="720000" cy="695660"/>
          </a:xfrm>
        </p:grpSpPr>
        <p:sp>
          <p:nvSpPr>
            <p:cNvPr id="7" name="Google Shape;127;p2">
              <a:extLst>
                <a:ext uri="{FF2B5EF4-FFF2-40B4-BE49-F238E27FC236}">
                  <a16:creationId xmlns:a16="http://schemas.microsoft.com/office/drawing/2014/main" id="{BD7360D5-DE2A-2002-494A-E36B0734E3CD}"/>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 name="Google Shape;128;p2">
              <a:extLst>
                <a:ext uri="{FF2B5EF4-FFF2-40B4-BE49-F238E27FC236}">
                  <a16:creationId xmlns:a16="http://schemas.microsoft.com/office/drawing/2014/main" id="{DC1A5D73-ED6A-9CE5-8422-24F1C3277178}"/>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29;p2">
              <a:extLst>
                <a:ext uri="{FF2B5EF4-FFF2-40B4-BE49-F238E27FC236}">
                  <a16:creationId xmlns:a16="http://schemas.microsoft.com/office/drawing/2014/main" id="{15BC42E6-0E39-C464-6BCC-E79179480037}"/>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 name="Google Shape;130;p2">
              <a:extLst>
                <a:ext uri="{FF2B5EF4-FFF2-40B4-BE49-F238E27FC236}">
                  <a16:creationId xmlns:a16="http://schemas.microsoft.com/office/drawing/2014/main" id="{EC567089-D4E1-CD46-85CA-1CC3641B74E6}"/>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98865128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1" name="Rectangle 150">
            <a:extLst>
              <a:ext uri="{FF2B5EF4-FFF2-40B4-BE49-F238E27FC236}">
                <a16:creationId xmlns:a16="http://schemas.microsoft.com/office/drawing/2014/main" id="{6EAFBB7C-BA65-4034-8F52-32E6C514E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555"/>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Freeform: Shape 152">
            <a:extLst>
              <a:ext uri="{FF2B5EF4-FFF2-40B4-BE49-F238E27FC236}">
                <a16:creationId xmlns:a16="http://schemas.microsoft.com/office/drawing/2014/main" id="{B9D56ACA-1E9F-4685-8853-D3A4777AC0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55"/>
            <a:ext cx="12192000" cy="6858000"/>
          </a:xfrm>
          <a:custGeom>
            <a:avLst/>
            <a:gdLst>
              <a:gd name="connsiteX0" fmla="*/ 3847754 w 12192000"/>
              <a:gd name="connsiteY0" fmla="*/ 5 h 6858000"/>
              <a:gd name="connsiteX1" fmla="*/ 3847754 w 12192000"/>
              <a:gd name="connsiteY1" fmla="*/ 4197373 h 6858000"/>
              <a:gd name="connsiteX2" fmla="*/ 4423416 w 12192000"/>
              <a:gd name="connsiteY2" fmla="*/ 4197373 h 6858000"/>
              <a:gd name="connsiteX3" fmla="*/ 4430942 w 12192000"/>
              <a:gd name="connsiteY3" fmla="*/ 4172627 h 6858000"/>
              <a:gd name="connsiteX4" fmla="*/ 4570893 w 12192000"/>
              <a:gd name="connsiteY4" fmla="*/ 4067350 h 6858000"/>
              <a:gd name="connsiteX5" fmla="*/ 5082240 w 12192000"/>
              <a:gd name="connsiteY5" fmla="*/ 4000508 h 6858000"/>
              <a:gd name="connsiteX6" fmla="*/ 5767374 w 12192000"/>
              <a:gd name="connsiteY6" fmla="*/ 3903586 h 6858000"/>
              <a:gd name="connsiteX7" fmla="*/ 6455849 w 12192000"/>
              <a:gd name="connsiteY7" fmla="*/ 3820032 h 6858000"/>
              <a:gd name="connsiteX8" fmla="*/ 7144325 w 12192000"/>
              <a:gd name="connsiteY8" fmla="*/ 3820032 h 6858000"/>
              <a:gd name="connsiteX9" fmla="*/ 7341512 w 12192000"/>
              <a:gd name="connsiteY9" fmla="*/ 3826717 h 6858000"/>
              <a:gd name="connsiteX10" fmla="*/ 7344854 w 12192000"/>
              <a:gd name="connsiteY10" fmla="*/ 3826717 h 6858000"/>
              <a:gd name="connsiteX11" fmla="*/ 7534641 w 12192000"/>
              <a:gd name="connsiteY11" fmla="*/ 3832816 h 6858000"/>
              <a:gd name="connsiteX12" fmla="*/ 7534641 w 12192000"/>
              <a:gd name="connsiteY12" fmla="*/ 5 h 6858000"/>
              <a:gd name="connsiteX13" fmla="*/ 3728859 w 12192000"/>
              <a:gd name="connsiteY13" fmla="*/ 0 h 6858000"/>
              <a:gd name="connsiteX14" fmla="*/ 12192000 w 12192000"/>
              <a:gd name="connsiteY14" fmla="*/ 0 h 6858000"/>
              <a:gd name="connsiteX15" fmla="*/ 12192000 w 12192000"/>
              <a:gd name="connsiteY15" fmla="*/ 1 h 6858000"/>
              <a:gd name="connsiteX16" fmla="*/ 7653538 w 12192000"/>
              <a:gd name="connsiteY16" fmla="*/ 1 h 6858000"/>
              <a:gd name="connsiteX17" fmla="*/ 7653538 w 12192000"/>
              <a:gd name="connsiteY17" fmla="*/ 3836633 h 6858000"/>
              <a:gd name="connsiteX18" fmla="*/ 7773901 w 12192000"/>
              <a:gd name="connsiteY18" fmla="*/ 3840500 h 6858000"/>
              <a:gd name="connsiteX19" fmla="*/ 8200440 w 12192000"/>
              <a:gd name="connsiteY19" fmla="*/ 3856793 h 6858000"/>
              <a:gd name="connsiteX20" fmla="*/ 8517940 w 12192000"/>
              <a:gd name="connsiteY20" fmla="*/ 3860135 h 6858000"/>
              <a:gd name="connsiteX21" fmla="*/ 9206418 w 12192000"/>
              <a:gd name="connsiteY21" fmla="*/ 3863477 h 6858000"/>
              <a:gd name="connsiteX22" fmla="*/ 9891553 w 12192000"/>
              <a:gd name="connsiteY22" fmla="*/ 3850108 h 6858000"/>
              <a:gd name="connsiteX23" fmla="*/ 10586714 w 12192000"/>
              <a:gd name="connsiteY23" fmla="*/ 3810003 h 6858000"/>
              <a:gd name="connsiteX24" fmla="*/ 11271848 w 12192000"/>
              <a:gd name="connsiteY24" fmla="*/ 3756529 h 6858000"/>
              <a:gd name="connsiteX25" fmla="*/ 11709667 w 12192000"/>
              <a:gd name="connsiteY25" fmla="*/ 3636212 h 6858000"/>
              <a:gd name="connsiteX26" fmla="*/ 12184248 w 12192000"/>
              <a:gd name="connsiteY26" fmla="*/ 3429001 h 6858000"/>
              <a:gd name="connsiteX27" fmla="*/ 12192000 w 12192000"/>
              <a:gd name="connsiteY27" fmla="*/ 3437173 h 6858000"/>
              <a:gd name="connsiteX28" fmla="*/ 12192000 w 12192000"/>
              <a:gd name="connsiteY28" fmla="*/ 6858000 h 6858000"/>
              <a:gd name="connsiteX29" fmla="*/ 0 w 12192000"/>
              <a:gd name="connsiteY29" fmla="*/ 6858000 h 6858000"/>
              <a:gd name="connsiteX30" fmla="*/ 0 w 12192000"/>
              <a:gd name="connsiteY30" fmla="*/ 6857989 h 6858000"/>
              <a:gd name="connsiteX31" fmla="*/ 6542821 w 12192000"/>
              <a:gd name="connsiteY31" fmla="*/ 6857989 h 6858000"/>
              <a:gd name="connsiteX32" fmla="*/ 6553813 w 12192000"/>
              <a:gd name="connsiteY32" fmla="*/ 6856417 h 6858000"/>
              <a:gd name="connsiteX33" fmla="*/ 6836849 w 12192000"/>
              <a:gd name="connsiteY33" fmla="*/ 6797865 h 6858000"/>
              <a:gd name="connsiteX34" fmla="*/ 5951187 w 12192000"/>
              <a:gd name="connsiteY34" fmla="*/ 6644126 h 6858000"/>
              <a:gd name="connsiteX35" fmla="*/ 6001320 w 12192000"/>
              <a:gd name="connsiteY35" fmla="*/ 6624073 h 6858000"/>
              <a:gd name="connsiteX36" fmla="*/ 5904397 w 12192000"/>
              <a:gd name="connsiteY36" fmla="*/ 6543863 h 6858000"/>
              <a:gd name="connsiteX37" fmla="*/ 5506684 w 12192000"/>
              <a:gd name="connsiteY37" fmla="*/ 6416862 h 6858000"/>
              <a:gd name="connsiteX38" fmla="*/ 6001320 w 12192000"/>
              <a:gd name="connsiteY38" fmla="*/ 6202967 h 6858000"/>
              <a:gd name="connsiteX39" fmla="*/ 5443186 w 12192000"/>
              <a:gd name="connsiteY39" fmla="*/ 5912202 h 6858000"/>
              <a:gd name="connsiteX40" fmla="*/ 5159104 w 12192000"/>
              <a:gd name="connsiteY40" fmla="*/ 5842017 h 6858000"/>
              <a:gd name="connsiteX41" fmla="*/ 6094899 w 12192000"/>
              <a:gd name="connsiteY41" fmla="*/ 5477726 h 6858000"/>
              <a:gd name="connsiteX42" fmla="*/ 4577576 w 12192000"/>
              <a:gd name="connsiteY42" fmla="*/ 5297251 h 6858000"/>
              <a:gd name="connsiteX43" fmla="*/ 4701234 w 12192000"/>
              <a:gd name="connsiteY43" fmla="*/ 5223724 h 6858000"/>
              <a:gd name="connsiteX44" fmla="*/ 5643712 w 12192000"/>
              <a:gd name="connsiteY44" fmla="*/ 5243777 h 6858000"/>
              <a:gd name="connsiteX45" fmla="*/ 5800793 w 12192000"/>
              <a:gd name="connsiteY45" fmla="*/ 5186961 h 6858000"/>
              <a:gd name="connsiteX46" fmla="*/ 5643712 w 12192000"/>
              <a:gd name="connsiteY46" fmla="*/ 5096724 h 6858000"/>
              <a:gd name="connsiteX47" fmla="*/ 5032104 w 12192000"/>
              <a:gd name="connsiteY47" fmla="*/ 5029881 h 6858000"/>
              <a:gd name="connsiteX48" fmla="*/ 4871682 w 12192000"/>
              <a:gd name="connsiteY48" fmla="*/ 4879485 h 6858000"/>
              <a:gd name="connsiteX49" fmla="*/ 4600971 w 12192000"/>
              <a:gd name="connsiteY49" fmla="*/ 4705695 h 6858000"/>
              <a:gd name="connsiteX50" fmla="*/ 4788128 w 12192000"/>
              <a:gd name="connsiteY50" fmla="*/ 4561984 h 6858000"/>
              <a:gd name="connsiteX51" fmla="*/ 4483995 w 12192000"/>
              <a:gd name="connsiteY51" fmla="*/ 4348088 h 6858000"/>
              <a:gd name="connsiteX52" fmla="*/ 4460097 w 12192000"/>
              <a:gd name="connsiteY52" fmla="*/ 4316252 h 6858000"/>
              <a:gd name="connsiteX53" fmla="*/ 0 w 12192000"/>
              <a:gd name="connsiteY53" fmla="*/ 4316252 h 6858000"/>
              <a:gd name="connsiteX54" fmla="*/ 0 w 12192000"/>
              <a:gd name="connsiteY54" fmla="*/ 4197368 h 6858000"/>
              <a:gd name="connsiteX55" fmla="*/ 3728859 w 12192000"/>
              <a:gd name="connsiteY55" fmla="*/ 41973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000" h="6858000">
                <a:moveTo>
                  <a:pt x="3847754" y="5"/>
                </a:moveTo>
                <a:lnTo>
                  <a:pt x="3847754" y="4197373"/>
                </a:lnTo>
                <a:lnTo>
                  <a:pt x="4423416" y="4197373"/>
                </a:lnTo>
                <a:lnTo>
                  <a:pt x="4430942" y="4172627"/>
                </a:lnTo>
                <a:cubicBezTo>
                  <a:pt x="4453920" y="4128344"/>
                  <a:pt x="4509064" y="4095758"/>
                  <a:pt x="4570893" y="4067350"/>
                </a:cubicBezTo>
                <a:cubicBezTo>
                  <a:pt x="4731315" y="3997165"/>
                  <a:pt x="4908447" y="4013876"/>
                  <a:pt x="5082240" y="4000508"/>
                </a:cubicBezTo>
                <a:cubicBezTo>
                  <a:pt x="5312846" y="3970428"/>
                  <a:pt x="5533424" y="3900244"/>
                  <a:pt x="5767374" y="3903586"/>
                </a:cubicBezTo>
                <a:cubicBezTo>
                  <a:pt x="5987953" y="3833401"/>
                  <a:pt x="6231927" y="3910270"/>
                  <a:pt x="6455849" y="3820032"/>
                </a:cubicBezTo>
                <a:cubicBezTo>
                  <a:pt x="6683114" y="3820032"/>
                  <a:pt x="6913720" y="3820032"/>
                  <a:pt x="7144325" y="3820032"/>
                </a:cubicBezTo>
                <a:cubicBezTo>
                  <a:pt x="7211170" y="3823375"/>
                  <a:pt x="7274668" y="3823375"/>
                  <a:pt x="7341512" y="3826717"/>
                </a:cubicBezTo>
                <a:cubicBezTo>
                  <a:pt x="7341512" y="3826717"/>
                  <a:pt x="7344854" y="3826717"/>
                  <a:pt x="7344854" y="3826717"/>
                </a:cubicBezTo>
                <a:lnTo>
                  <a:pt x="7534641" y="3832816"/>
                </a:lnTo>
                <a:lnTo>
                  <a:pt x="7534641" y="5"/>
                </a:lnTo>
                <a:close/>
                <a:moveTo>
                  <a:pt x="3728859" y="0"/>
                </a:moveTo>
                <a:lnTo>
                  <a:pt x="12192000" y="0"/>
                </a:lnTo>
                <a:lnTo>
                  <a:pt x="12192000" y="1"/>
                </a:lnTo>
                <a:lnTo>
                  <a:pt x="7653538" y="1"/>
                </a:lnTo>
                <a:lnTo>
                  <a:pt x="7653538" y="3836633"/>
                </a:lnTo>
                <a:lnTo>
                  <a:pt x="7773901" y="3840500"/>
                </a:lnTo>
                <a:cubicBezTo>
                  <a:pt x="7916359" y="3845096"/>
                  <a:pt x="8058399" y="3850109"/>
                  <a:pt x="8200440" y="3856793"/>
                </a:cubicBezTo>
                <a:cubicBezTo>
                  <a:pt x="8307387" y="3856793"/>
                  <a:pt x="8410993" y="3860135"/>
                  <a:pt x="8517940" y="3860135"/>
                </a:cubicBezTo>
                <a:cubicBezTo>
                  <a:pt x="8745205" y="3876845"/>
                  <a:pt x="8975812" y="3886871"/>
                  <a:pt x="9206418" y="3863477"/>
                </a:cubicBezTo>
                <a:cubicBezTo>
                  <a:pt x="9437024" y="3883530"/>
                  <a:pt x="9660946" y="3870162"/>
                  <a:pt x="9891553" y="3850108"/>
                </a:cubicBezTo>
                <a:cubicBezTo>
                  <a:pt x="10125500" y="3873504"/>
                  <a:pt x="10356108" y="3840082"/>
                  <a:pt x="10586714" y="3810003"/>
                </a:cubicBezTo>
                <a:cubicBezTo>
                  <a:pt x="10817321" y="3823372"/>
                  <a:pt x="11047927" y="3823372"/>
                  <a:pt x="11271848" y="3756529"/>
                </a:cubicBezTo>
                <a:cubicBezTo>
                  <a:pt x="11442298" y="3830056"/>
                  <a:pt x="11525851" y="3589423"/>
                  <a:pt x="11709667" y="3636212"/>
                </a:cubicBezTo>
                <a:cubicBezTo>
                  <a:pt x="11893484" y="3686345"/>
                  <a:pt x="12023827" y="3495843"/>
                  <a:pt x="12184248" y="3429001"/>
                </a:cubicBezTo>
                <a:lnTo>
                  <a:pt x="12192000" y="3437173"/>
                </a:lnTo>
                <a:lnTo>
                  <a:pt x="12192000" y="6858000"/>
                </a:lnTo>
                <a:lnTo>
                  <a:pt x="0" y="6858000"/>
                </a:lnTo>
                <a:lnTo>
                  <a:pt x="0" y="6857989"/>
                </a:lnTo>
                <a:lnTo>
                  <a:pt x="6542821" y="6857989"/>
                </a:lnTo>
                <a:lnTo>
                  <a:pt x="6553813" y="6856417"/>
                </a:lnTo>
                <a:cubicBezTo>
                  <a:pt x="6636844" y="6844080"/>
                  <a:pt x="6761651" y="6822931"/>
                  <a:pt x="6836849" y="6797865"/>
                </a:cubicBezTo>
                <a:cubicBezTo>
                  <a:pt x="6663059" y="6794522"/>
                  <a:pt x="5977924" y="6667523"/>
                  <a:pt x="5951187" y="6644126"/>
                </a:cubicBezTo>
                <a:cubicBezTo>
                  <a:pt x="5964556" y="6637442"/>
                  <a:pt x="5984611" y="6630759"/>
                  <a:pt x="6001320" y="6624073"/>
                </a:cubicBezTo>
                <a:cubicBezTo>
                  <a:pt x="5964556" y="6604022"/>
                  <a:pt x="5934477" y="6580627"/>
                  <a:pt x="5904397" y="6543863"/>
                </a:cubicBezTo>
                <a:cubicBezTo>
                  <a:pt x="5807476" y="6420205"/>
                  <a:pt x="5643712" y="6463653"/>
                  <a:pt x="5506684" y="6416862"/>
                </a:cubicBezTo>
                <a:cubicBezTo>
                  <a:pt x="5593580" y="6156177"/>
                  <a:pt x="5824187" y="6253098"/>
                  <a:pt x="6001320" y="6202967"/>
                </a:cubicBezTo>
                <a:cubicBezTo>
                  <a:pt x="5536764" y="6049228"/>
                  <a:pt x="5627001" y="5969017"/>
                  <a:pt x="5443186" y="5912202"/>
                </a:cubicBezTo>
                <a:cubicBezTo>
                  <a:pt x="5212579" y="5842017"/>
                  <a:pt x="5159104" y="5842017"/>
                  <a:pt x="5159104" y="5842017"/>
                </a:cubicBezTo>
                <a:cubicBezTo>
                  <a:pt x="5429816" y="5628122"/>
                  <a:pt x="5754003" y="5858729"/>
                  <a:pt x="6094899" y="5477726"/>
                </a:cubicBezTo>
                <a:cubicBezTo>
                  <a:pt x="5767371" y="5424253"/>
                  <a:pt x="4788128" y="5397515"/>
                  <a:pt x="4577576" y="5297251"/>
                </a:cubicBezTo>
                <a:cubicBezTo>
                  <a:pt x="4657786" y="5334014"/>
                  <a:pt x="4664471" y="5223724"/>
                  <a:pt x="4701234" y="5223724"/>
                </a:cubicBezTo>
                <a:cubicBezTo>
                  <a:pt x="5012051" y="5220383"/>
                  <a:pt x="5329552" y="5283884"/>
                  <a:pt x="5643712" y="5243777"/>
                </a:cubicBezTo>
                <a:cubicBezTo>
                  <a:pt x="5700528" y="5240436"/>
                  <a:pt x="5790766" y="5270513"/>
                  <a:pt x="5800793" y="5186961"/>
                </a:cubicBezTo>
                <a:cubicBezTo>
                  <a:pt x="5810818" y="5083355"/>
                  <a:pt x="5693843" y="5106750"/>
                  <a:pt x="5643712" y="5096724"/>
                </a:cubicBezTo>
                <a:cubicBezTo>
                  <a:pt x="5439842" y="5063302"/>
                  <a:pt x="5239316" y="5049935"/>
                  <a:pt x="5032104" y="5029881"/>
                </a:cubicBezTo>
                <a:cubicBezTo>
                  <a:pt x="4945209" y="5019854"/>
                  <a:pt x="4838261" y="5039907"/>
                  <a:pt x="4871682" y="4879485"/>
                </a:cubicBezTo>
                <a:cubicBezTo>
                  <a:pt x="4844944" y="4725749"/>
                  <a:pt x="4684523" y="4779222"/>
                  <a:pt x="4600971" y="4705695"/>
                </a:cubicBezTo>
                <a:cubicBezTo>
                  <a:pt x="4641075" y="4618800"/>
                  <a:pt x="4754708" y="4678959"/>
                  <a:pt x="4788128" y="4561984"/>
                </a:cubicBezTo>
                <a:cubicBezTo>
                  <a:pt x="4627707" y="4598747"/>
                  <a:pt x="4644418" y="4344747"/>
                  <a:pt x="4483995" y="4348088"/>
                </a:cubicBezTo>
                <a:lnTo>
                  <a:pt x="4460097" y="4316252"/>
                </a:lnTo>
                <a:lnTo>
                  <a:pt x="0" y="4316252"/>
                </a:lnTo>
                <a:lnTo>
                  <a:pt x="0" y="4197368"/>
                </a:lnTo>
                <a:lnTo>
                  <a:pt x="3728859" y="4197368"/>
                </a:ln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2" name="Title 1">
            <a:extLst>
              <a:ext uri="{FF2B5EF4-FFF2-40B4-BE49-F238E27FC236}">
                <a16:creationId xmlns:a16="http://schemas.microsoft.com/office/drawing/2014/main" id="{BC2AC226-081B-BF78-4A72-B28786C5F709}"/>
              </a:ext>
            </a:extLst>
          </p:cNvPr>
          <p:cNvSpPr>
            <a:spLocks noGrp="1"/>
          </p:cNvSpPr>
          <p:nvPr>
            <p:ph type="title"/>
          </p:nvPr>
        </p:nvSpPr>
        <p:spPr>
          <a:xfrm>
            <a:off x="6343650" y="4181474"/>
            <a:ext cx="5505814" cy="1471335"/>
          </a:xfrm>
        </p:spPr>
        <p:txBody>
          <a:bodyPr vert="horz" lIns="91440" tIns="45720" rIns="91440" bIns="45720" rtlCol="0" anchor="b">
            <a:normAutofit/>
          </a:bodyPr>
          <a:lstStyle/>
          <a:p>
            <a:r>
              <a:rPr lang="en-US"/>
              <a:t>Data Cleaning </a:t>
            </a:r>
          </a:p>
        </p:txBody>
      </p:sp>
      <p:pic>
        <p:nvPicPr>
          <p:cNvPr id="15" name="Picture 14">
            <a:extLst>
              <a:ext uri="{FF2B5EF4-FFF2-40B4-BE49-F238E27FC236}">
                <a16:creationId xmlns:a16="http://schemas.microsoft.com/office/drawing/2014/main" id="{A23EA5C4-FF0C-67D4-7675-5E43BE1B70EE}"/>
              </a:ext>
            </a:extLst>
          </p:cNvPr>
          <p:cNvPicPr>
            <a:picLocks noChangeAspect="1"/>
          </p:cNvPicPr>
          <p:nvPr/>
        </p:nvPicPr>
        <p:blipFill>
          <a:blip r:embed="rId2"/>
          <a:stretch>
            <a:fillRect/>
          </a:stretch>
        </p:blipFill>
        <p:spPr>
          <a:xfrm>
            <a:off x="86496" y="70104"/>
            <a:ext cx="3632887" cy="4111369"/>
          </a:xfrm>
          <a:prstGeom prst="rect">
            <a:avLst/>
          </a:prstGeom>
        </p:spPr>
      </p:pic>
      <p:pic>
        <p:nvPicPr>
          <p:cNvPr id="17" name="Picture 16">
            <a:extLst>
              <a:ext uri="{FF2B5EF4-FFF2-40B4-BE49-F238E27FC236}">
                <a16:creationId xmlns:a16="http://schemas.microsoft.com/office/drawing/2014/main" id="{CF8119A7-9F29-FFCA-5B21-EBBEE0E7827B}"/>
              </a:ext>
            </a:extLst>
          </p:cNvPr>
          <p:cNvPicPr>
            <a:picLocks noChangeAspect="1"/>
          </p:cNvPicPr>
          <p:nvPr/>
        </p:nvPicPr>
        <p:blipFill>
          <a:blip r:embed="rId3"/>
          <a:stretch>
            <a:fillRect/>
          </a:stretch>
        </p:blipFill>
        <p:spPr>
          <a:xfrm>
            <a:off x="3805879" y="0"/>
            <a:ext cx="3719385" cy="4181474"/>
          </a:xfrm>
          <a:prstGeom prst="rect">
            <a:avLst/>
          </a:prstGeom>
        </p:spPr>
      </p:pic>
      <p:pic>
        <p:nvPicPr>
          <p:cNvPr id="13" name="Picture 12">
            <a:extLst>
              <a:ext uri="{FF2B5EF4-FFF2-40B4-BE49-F238E27FC236}">
                <a16:creationId xmlns:a16="http://schemas.microsoft.com/office/drawing/2014/main" id="{8EDF8676-FA0C-5BFF-AC99-46AFD5A1D8C0}"/>
              </a:ext>
            </a:extLst>
          </p:cNvPr>
          <p:cNvPicPr>
            <a:picLocks noChangeAspect="1"/>
          </p:cNvPicPr>
          <p:nvPr/>
        </p:nvPicPr>
        <p:blipFill>
          <a:blip r:embed="rId4"/>
          <a:stretch>
            <a:fillRect/>
          </a:stretch>
        </p:blipFill>
        <p:spPr>
          <a:xfrm>
            <a:off x="7632241" y="0"/>
            <a:ext cx="4553663" cy="4181474"/>
          </a:xfrm>
          <a:prstGeom prst="rect">
            <a:avLst/>
          </a:prstGeom>
        </p:spPr>
      </p:pic>
      <p:pic>
        <p:nvPicPr>
          <p:cNvPr id="10" name="Picture 9">
            <a:extLst>
              <a:ext uri="{FF2B5EF4-FFF2-40B4-BE49-F238E27FC236}">
                <a16:creationId xmlns:a16="http://schemas.microsoft.com/office/drawing/2014/main" id="{590958BE-5E60-2431-077B-2AC802FEEEB9}"/>
              </a:ext>
            </a:extLst>
          </p:cNvPr>
          <p:cNvPicPr>
            <a:picLocks noChangeAspect="1"/>
          </p:cNvPicPr>
          <p:nvPr/>
        </p:nvPicPr>
        <p:blipFill>
          <a:blip r:embed="rId5"/>
          <a:stretch>
            <a:fillRect/>
          </a:stretch>
        </p:blipFill>
        <p:spPr>
          <a:xfrm>
            <a:off x="86495" y="4358615"/>
            <a:ext cx="3632887" cy="2429281"/>
          </a:xfrm>
          <a:prstGeom prst="rect">
            <a:avLst/>
          </a:prstGeom>
        </p:spPr>
      </p:pic>
    </p:spTree>
    <p:extLst>
      <p:ext uri="{BB962C8B-B14F-4D97-AF65-F5344CB8AC3E}">
        <p14:creationId xmlns:p14="http://schemas.microsoft.com/office/powerpoint/2010/main" val="1334258422"/>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0" y="609600"/>
            <a:ext cx="3739341" cy="1330839"/>
          </a:xfrm>
        </p:spPr>
        <p:txBody>
          <a:bodyPr vert="horz" lIns="91440" tIns="45720" rIns="91440" bIns="45720" rtlCol="0" anchor="ctr">
            <a:normAutofit/>
          </a:bodyPr>
          <a:lstStyle/>
          <a:p>
            <a:r>
              <a:rPr lang="en-US" b="1" kern="1200">
                <a:solidFill>
                  <a:schemeClr val="tx1"/>
                </a:solidFill>
                <a:latin typeface="+mj-lt"/>
                <a:ea typeface="+mj-ea"/>
                <a:cs typeface="+mj-cs"/>
              </a:rPr>
              <a:t>Exploratory Data Analysis</a:t>
            </a:r>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205948" y="2697367"/>
            <a:ext cx="4083420" cy="1904450"/>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a:spcBef>
                <a:spcPts val="1200"/>
              </a:spcBef>
              <a:buSzPts val="2000"/>
            </a:pPr>
            <a:r>
              <a:rPr lang="en-US" sz="1800" b="1" i="0" u="none" strike="noStrike" dirty="0">
                <a:effectLst/>
                <a:latin typeface="Times New Roman" panose="02020603050405020304" pitchFamily="18" charset="0"/>
                <a:cs typeface="Times New Roman" panose="02020603050405020304" pitchFamily="18" charset="0"/>
              </a:rPr>
              <a:t>Which state exhibits both a high volume of job openings and a strong success rate in terms of successfully hired candidates?</a:t>
            </a:r>
            <a:endParaRPr lang="en-US" sz="1800" b="1" dirty="0">
              <a:latin typeface="Times New Roman" panose="02020603050405020304" pitchFamily="18" charset="0"/>
              <a:cs typeface="Times New Roman" panose="02020603050405020304" pitchFamily="18" charset="0"/>
            </a:endParaRPr>
          </a:p>
        </p:txBody>
      </p:sp>
      <p:grpSp>
        <p:nvGrpSpPr>
          <p:cNvPr id="4" name="Google Shape;126;p2">
            <a:extLst>
              <a:ext uri="{FF2B5EF4-FFF2-40B4-BE49-F238E27FC236}">
                <a16:creationId xmlns:a16="http://schemas.microsoft.com/office/drawing/2014/main" id="{E47663E3-CE09-B119-0763-51BE8F1AC545}"/>
              </a:ext>
            </a:extLst>
          </p:cNvPr>
          <p:cNvGrpSpPr/>
          <p:nvPr/>
        </p:nvGrpSpPr>
        <p:grpSpPr>
          <a:xfrm>
            <a:off x="191086" y="716086"/>
            <a:ext cx="593200" cy="577225"/>
            <a:chOff x="557494" y="4436312"/>
            <a:chExt cx="720000" cy="695660"/>
          </a:xfrm>
        </p:grpSpPr>
        <p:sp>
          <p:nvSpPr>
            <p:cNvPr id="5" name="Google Shape;127;p2">
              <a:extLst>
                <a:ext uri="{FF2B5EF4-FFF2-40B4-BE49-F238E27FC236}">
                  <a16:creationId xmlns:a16="http://schemas.microsoft.com/office/drawing/2014/main" id="{468F63A2-9881-251C-6530-1E2C8D8A78CC}"/>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 name="Google Shape;128;p2">
              <a:extLst>
                <a:ext uri="{FF2B5EF4-FFF2-40B4-BE49-F238E27FC236}">
                  <a16:creationId xmlns:a16="http://schemas.microsoft.com/office/drawing/2014/main" id="{38E50C8B-25B2-1B68-4F05-2075C09371D6}"/>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29;p2">
              <a:extLst>
                <a:ext uri="{FF2B5EF4-FFF2-40B4-BE49-F238E27FC236}">
                  <a16:creationId xmlns:a16="http://schemas.microsoft.com/office/drawing/2014/main" id="{6EFA7600-12A9-5550-50E4-FAB0B53988B6}"/>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0;p2">
              <a:extLst>
                <a:ext uri="{FF2B5EF4-FFF2-40B4-BE49-F238E27FC236}">
                  <a16:creationId xmlns:a16="http://schemas.microsoft.com/office/drawing/2014/main" id="{1070A69F-2B34-7624-669D-199146225B34}"/>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pic>
        <p:nvPicPr>
          <p:cNvPr id="18" name="Picture 17">
            <a:extLst>
              <a:ext uri="{FF2B5EF4-FFF2-40B4-BE49-F238E27FC236}">
                <a16:creationId xmlns:a16="http://schemas.microsoft.com/office/drawing/2014/main" id="{81F04FAB-AD63-E10F-372E-B31E857D4B2D}"/>
              </a:ext>
            </a:extLst>
          </p:cNvPr>
          <p:cNvPicPr>
            <a:picLocks noChangeAspect="1"/>
          </p:cNvPicPr>
          <p:nvPr/>
        </p:nvPicPr>
        <p:blipFill>
          <a:blip r:embed="rId2"/>
          <a:stretch>
            <a:fillRect/>
          </a:stretch>
        </p:blipFill>
        <p:spPr>
          <a:xfrm>
            <a:off x="4707161" y="609600"/>
            <a:ext cx="7484839" cy="5867670"/>
          </a:xfrm>
          <a:prstGeom prst="rect">
            <a:avLst/>
          </a:prstGeom>
        </p:spPr>
      </p:pic>
    </p:spTree>
    <p:extLst>
      <p:ext uri="{BB962C8B-B14F-4D97-AF65-F5344CB8AC3E}">
        <p14:creationId xmlns:p14="http://schemas.microsoft.com/office/powerpoint/2010/main" val="4144593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1" y="643467"/>
            <a:ext cx="3888526" cy="1800526"/>
          </a:xfrm>
        </p:spPr>
        <p:txBody>
          <a:bodyPr vert="horz" lIns="91440" tIns="45720" rIns="91440" bIns="45720" rtlCol="0" anchor="ctr">
            <a:normAutofit/>
          </a:bodyPr>
          <a:lstStyle/>
          <a:p>
            <a:r>
              <a:rPr lang="en-US" b="1" kern="1200">
                <a:solidFill>
                  <a:schemeClr val="tx1"/>
                </a:solidFill>
                <a:latin typeface="+mj-lt"/>
                <a:ea typeface="+mj-ea"/>
                <a:cs typeface="+mj-cs"/>
              </a:rPr>
              <a:t>Exploratory Data Analysis</a:t>
            </a:r>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494270" y="3087460"/>
            <a:ext cx="4475295" cy="1153070"/>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a:spcBef>
                <a:spcPts val="1200"/>
              </a:spcBef>
              <a:buSzPts val="2000"/>
            </a:pPr>
            <a:r>
              <a:rPr lang="en-US" sz="1800" b="1" i="0" u="none" strike="noStrike" dirty="0">
                <a:effectLst/>
                <a:latin typeface="Times New Roman" panose="02020603050405020304" pitchFamily="18" charset="0"/>
                <a:cs typeface="Times New Roman" panose="02020603050405020304" pitchFamily="18" charset="0"/>
              </a:rPr>
              <a:t>What is the overall distribution of salaries across the entire population?</a:t>
            </a:r>
            <a:endParaRPr lang="en-US" sz="1800" b="1" dirty="0">
              <a:latin typeface="Times New Roman" panose="02020603050405020304" pitchFamily="18" charset="0"/>
              <a:cs typeface="Times New Roman" panose="02020603050405020304" pitchFamily="18" charset="0"/>
            </a:endParaRPr>
          </a:p>
        </p:txBody>
      </p:sp>
      <p:grpSp>
        <p:nvGrpSpPr>
          <p:cNvPr id="4" name="Google Shape;126;p2">
            <a:extLst>
              <a:ext uri="{FF2B5EF4-FFF2-40B4-BE49-F238E27FC236}">
                <a16:creationId xmlns:a16="http://schemas.microsoft.com/office/drawing/2014/main" id="{E47663E3-CE09-B119-0763-51BE8F1AC545}"/>
              </a:ext>
            </a:extLst>
          </p:cNvPr>
          <p:cNvGrpSpPr/>
          <p:nvPr/>
        </p:nvGrpSpPr>
        <p:grpSpPr>
          <a:xfrm>
            <a:off x="180000" y="914400"/>
            <a:ext cx="658201" cy="716692"/>
            <a:chOff x="557494" y="4436312"/>
            <a:chExt cx="720000" cy="695660"/>
          </a:xfrm>
        </p:grpSpPr>
        <p:sp>
          <p:nvSpPr>
            <p:cNvPr id="5" name="Google Shape;127;p2">
              <a:extLst>
                <a:ext uri="{FF2B5EF4-FFF2-40B4-BE49-F238E27FC236}">
                  <a16:creationId xmlns:a16="http://schemas.microsoft.com/office/drawing/2014/main" id="{468F63A2-9881-251C-6530-1E2C8D8A78CC}"/>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 name="Google Shape;128;p2">
              <a:extLst>
                <a:ext uri="{FF2B5EF4-FFF2-40B4-BE49-F238E27FC236}">
                  <a16:creationId xmlns:a16="http://schemas.microsoft.com/office/drawing/2014/main" id="{38E50C8B-25B2-1B68-4F05-2075C09371D6}"/>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29;p2">
              <a:extLst>
                <a:ext uri="{FF2B5EF4-FFF2-40B4-BE49-F238E27FC236}">
                  <a16:creationId xmlns:a16="http://schemas.microsoft.com/office/drawing/2014/main" id="{6EFA7600-12A9-5550-50E4-FAB0B53988B6}"/>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0;p2">
              <a:extLst>
                <a:ext uri="{FF2B5EF4-FFF2-40B4-BE49-F238E27FC236}">
                  <a16:creationId xmlns:a16="http://schemas.microsoft.com/office/drawing/2014/main" id="{1070A69F-2B34-7624-669D-199146225B34}"/>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pic>
        <p:nvPicPr>
          <p:cNvPr id="10" name="Picture 9">
            <a:extLst>
              <a:ext uri="{FF2B5EF4-FFF2-40B4-BE49-F238E27FC236}">
                <a16:creationId xmlns:a16="http://schemas.microsoft.com/office/drawing/2014/main" id="{9D09BFE1-9EC9-6CDD-1D84-C78E9B36D6FB}"/>
              </a:ext>
            </a:extLst>
          </p:cNvPr>
          <p:cNvPicPr>
            <a:picLocks noChangeAspect="1"/>
          </p:cNvPicPr>
          <p:nvPr/>
        </p:nvPicPr>
        <p:blipFill>
          <a:blip r:embed="rId2"/>
          <a:stretch>
            <a:fillRect/>
          </a:stretch>
        </p:blipFill>
        <p:spPr>
          <a:xfrm>
            <a:off x="5128646" y="383058"/>
            <a:ext cx="7067312" cy="6017741"/>
          </a:xfrm>
          <a:prstGeom prst="rect">
            <a:avLst/>
          </a:prstGeom>
        </p:spPr>
      </p:pic>
    </p:spTree>
    <p:extLst>
      <p:ext uri="{BB962C8B-B14F-4D97-AF65-F5344CB8AC3E}">
        <p14:creationId xmlns:p14="http://schemas.microsoft.com/office/powerpoint/2010/main" val="253706232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F8A4C12-44F6-86C6-8726-56DF016A854C}"/>
              </a:ext>
            </a:extLst>
          </p:cNvPr>
          <p:cNvSpPr>
            <a:spLocks noGrp="1"/>
          </p:cNvSpPr>
          <p:nvPr>
            <p:ph type="title"/>
          </p:nvPr>
        </p:nvSpPr>
        <p:spPr>
          <a:xfrm>
            <a:off x="838201" y="643467"/>
            <a:ext cx="3888526" cy="1800526"/>
          </a:xfrm>
        </p:spPr>
        <p:txBody>
          <a:bodyPr vert="horz" lIns="91440" tIns="45720" rIns="91440" bIns="45720" rtlCol="0" anchor="ctr">
            <a:normAutofit/>
          </a:bodyPr>
          <a:lstStyle/>
          <a:p>
            <a:r>
              <a:rPr lang="en-US" b="1" kern="1200">
                <a:solidFill>
                  <a:schemeClr val="tx1"/>
                </a:solidFill>
                <a:latin typeface="+mj-lt"/>
                <a:ea typeface="+mj-ea"/>
                <a:cs typeface="+mj-cs"/>
              </a:rPr>
              <a:t>Exploratory Data Analysis</a:t>
            </a:r>
          </a:p>
        </p:txBody>
      </p:sp>
      <p:sp>
        <p:nvSpPr>
          <p:cNvPr id="14" name="Google Shape;206;g1766a431a30_0_194">
            <a:extLst>
              <a:ext uri="{FF2B5EF4-FFF2-40B4-BE49-F238E27FC236}">
                <a16:creationId xmlns:a16="http://schemas.microsoft.com/office/drawing/2014/main" id="{E4E68A68-EFBC-AA41-7B01-A2FE90C099EA}"/>
              </a:ext>
            </a:extLst>
          </p:cNvPr>
          <p:cNvSpPr txBox="1">
            <a:spLocks/>
          </p:cNvSpPr>
          <p:nvPr/>
        </p:nvSpPr>
        <p:spPr>
          <a:xfrm>
            <a:off x="239167" y="2914650"/>
            <a:ext cx="4487562" cy="3394710"/>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a:spcBef>
                <a:spcPts val="1200"/>
              </a:spcBef>
              <a:buSzPts val="2000"/>
            </a:pPr>
            <a:r>
              <a:rPr lang="en-US" sz="1800" b="1" dirty="0">
                <a:latin typeface="Times New Roman" panose="02020603050405020304" pitchFamily="18" charset="0"/>
                <a:cs typeface="Times New Roman" panose="02020603050405020304" pitchFamily="18" charset="0"/>
              </a:rPr>
              <a:t>What is the most cited reason for job changes among employees?</a:t>
            </a:r>
          </a:p>
        </p:txBody>
      </p:sp>
      <p:grpSp>
        <p:nvGrpSpPr>
          <p:cNvPr id="4" name="Google Shape;126;p2">
            <a:extLst>
              <a:ext uri="{FF2B5EF4-FFF2-40B4-BE49-F238E27FC236}">
                <a16:creationId xmlns:a16="http://schemas.microsoft.com/office/drawing/2014/main" id="{E47663E3-CE09-B119-0763-51BE8F1AC545}"/>
              </a:ext>
            </a:extLst>
          </p:cNvPr>
          <p:cNvGrpSpPr/>
          <p:nvPr/>
        </p:nvGrpSpPr>
        <p:grpSpPr>
          <a:xfrm>
            <a:off x="148862" y="912758"/>
            <a:ext cx="689339" cy="797866"/>
            <a:chOff x="557494" y="4436312"/>
            <a:chExt cx="720000" cy="695660"/>
          </a:xfrm>
        </p:grpSpPr>
        <p:sp>
          <p:nvSpPr>
            <p:cNvPr id="5" name="Google Shape;127;p2">
              <a:extLst>
                <a:ext uri="{FF2B5EF4-FFF2-40B4-BE49-F238E27FC236}">
                  <a16:creationId xmlns:a16="http://schemas.microsoft.com/office/drawing/2014/main" id="{468F63A2-9881-251C-6530-1E2C8D8A78CC}"/>
                </a:ext>
              </a:extLst>
            </p:cNvPr>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 name="Google Shape;128;p2">
              <a:extLst>
                <a:ext uri="{FF2B5EF4-FFF2-40B4-BE49-F238E27FC236}">
                  <a16:creationId xmlns:a16="http://schemas.microsoft.com/office/drawing/2014/main" id="{38E50C8B-25B2-1B68-4F05-2075C09371D6}"/>
                </a:ext>
              </a:extLst>
            </p:cNvPr>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29;p2">
              <a:extLst>
                <a:ext uri="{FF2B5EF4-FFF2-40B4-BE49-F238E27FC236}">
                  <a16:creationId xmlns:a16="http://schemas.microsoft.com/office/drawing/2014/main" id="{6EFA7600-12A9-5550-50E4-FAB0B53988B6}"/>
                </a:ext>
              </a:extLst>
            </p:cNvPr>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30;p2">
              <a:extLst>
                <a:ext uri="{FF2B5EF4-FFF2-40B4-BE49-F238E27FC236}">
                  <a16:creationId xmlns:a16="http://schemas.microsoft.com/office/drawing/2014/main" id="{1070A69F-2B34-7624-669D-199146225B34}"/>
                </a:ext>
              </a:extLst>
            </p:cNvPr>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pic>
        <p:nvPicPr>
          <p:cNvPr id="8" name="Picture 7">
            <a:extLst>
              <a:ext uri="{FF2B5EF4-FFF2-40B4-BE49-F238E27FC236}">
                <a16:creationId xmlns:a16="http://schemas.microsoft.com/office/drawing/2014/main" id="{17A83489-1CA7-77D0-BFAC-40D0A21045D9}"/>
              </a:ext>
            </a:extLst>
          </p:cNvPr>
          <p:cNvPicPr>
            <a:picLocks noChangeAspect="1"/>
          </p:cNvPicPr>
          <p:nvPr/>
        </p:nvPicPr>
        <p:blipFill>
          <a:blip r:embed="rId2"/>
          <a:stretch>
            <a:fillRect/>
          </a:stretch>
        </p:blipFill>
        <p:spPr>
          <a:xfrm>
            <a:off x="4899167" y="833226"/>
            <a:ext cx="7147135" cy="4986806"/>
          </a:xfrm>
          <a:prstGeom prst="rect">
            <a:avLst/>
          </a:prstGeom>
        </p:spPr>
      </p:pic>
    </p:spTree>
    <p:extLst>
      <p:ext uri="{BB962C8B-B14F-4D97-AF65-F5344CB8AC3E}">
        <p14:creationId xmlns:p14="http://schemas.microsoft.com/office/powerpoint/2010/main" val="3545419447"/>
      </p:ext>
    </p:extLst>
  </p:cSld>
  <p:clrMapOvr>
    <a:masterClrMapping/>
  </p:clrMapOvr>
  <p:transition spd="slow">
    <p:randomBar dir="ver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1169</TotalTime>
  <Words>1754</Words>
  <Application>Microsoft Macintosh PowerPoint</Application>
  <PresentationFormat>Widescreen</PresentationFormat>
  <Paragraphs>167</Paragraphs>
  <Slides>26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Arial</vt:lpstr>
      <vt:lpstr>Calibri</vt:lpstr>
      <vt:lpstr>Calibri Light</vt:lpstr>
      <vt:lpstr>Courier New</vt:lpstr>
      <vt:lpstr>Google Sans</vt:lpstr>
      <vt:lpstr>Roboto Slab</vt:lpstr>
      <vt:lpstr>Söhne</vt:lpstr>
      <vt:lpstr>Times New Roman</vt:lpstr>
      <vt:lpstr>Wingdings</vt:lpstr>
      <vt:lpstr>Office Theme</vt:lpstr>
      <vt:lpstr>Unleashing AutoML for Talent Management ATS and HRIS Data</vt:lpstr>
      <vt:lpstr>Table of Contents</vt:lpstr>
      <vt:lpstr>Introduction</vt:lpstr>
      <vt:lpstr>Business Problems and Questions for Analysis </vt:lpstr>
      <vt:lpstr>     Data Exploration and Research</vt:lpstr>
      <vt:lpstr>Data Cleaning </vt:lpstr>
      <vt:lpstr>Exploratory Data Analysis</vt:lpstr>
      <vt:lpstr>Exploratory Data Analysis</vt:lpstr>
      <vt:lpstr>Exploratory Data Analysis</vt:lpstr>
      <vt:lpstr>Exploratory Data Analysis</vt:lpstr>
      <vt:lpstr>Exploratory Data Analysis</vt:lpstr>
      <vt:lpstr>Exploratory Data Analysis - Geospatial vector data </vt:lpstr>
      <vt:lpstr>Exploratory Data Analysis - Geospatial vector data </vt:lpstr>
      <vt:lpstr>Exploratory Data Analysis  </vt:lpstr>
      <vt:lpstr>Merge</vt:lpstr>
      <vt:lpstr> Correlation Matrix</vt:lpstr>
      <vt:lpstr>Standardization</vt:lpstr>
      <vt:lpstr>Model Building</vt:lpstr>
      <vt:lpstr> </vt:lpstr>
      <vt:lpstr>Model Building</vt:lpstr>
      <vt:lpstr>Model Building</vt:lpstr>
      <vt:lpstr>Random Forest </vt:lpstr>
      <vt:lpstr> AutoML</vt:lpstr>
      <vt:lpstr> </vt:lpstr>
      <vt:lpstr>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Unleashing AutoML for Talent Management ATS and HRIS Data</dc:title>
  <dc:creator>Ashutosh Singh</dc:creator>
  <cp:lastModifiedBy>Ashutosh Singh</cp:lastModifiedBy>
  <cp:revision>32</cp:revision>
  <dcterms:created xsi:type="dcterms:W3CDTF">2023-06-28T23:38:32Z</dcterms:created>
  <dcterms:modified xsi:type="dcterms:W3CDTF">2023-07-03T02:18:53Z</dcterms:modified>
</cp:coreProperties>
</file>

<file path=docProps/thumbnail.jpeg>
</file>